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12" r:id="rId2"/>
    <p:sldId id="300" r:id="rId3"/>
    <p:sldId id="303" r:id="rId4"/>
    <p:sldId id="260" r:id="rId5"/>
    <p:sldId id="316" r:id="rId6"/>
    <p:sldId id="321" r:id="rId7"/>
    <p:sldId id="322" r:id="rId8"/>
    <p:sldId id="323" r:id="rId9"/>
    <p:sldId id="325" r:id="rId10"/>
    <p:sldId id="318" r:id="rId11"/>
    <p:sldId id="258" r:id="rId12"/>
    <p:sldId id="270" r:id="rId13"/>
    <p:sldId id="259" r:id="rId14"/>
    <p:sldId id="326" r:id="rId15"/>
    <p:sldId id="272" r:id="rId16"/>
    <p:sldId id="278" r:id="rId17"/>
    <p:sldId id="271" r:id="rId18"/>
    <p:sldId id="273" r:id="rId19"/>
    <p:sldId id="327" r:id="rId20"/>
    <p:sldId id="274" r:id="rId21"/>
    <p:sldId id="261" r:id="rId22"/>
    <p:sldId id="275" r:id="rId23"/>
    <p:sldId id="263" r:id="rId24"/>
    <p:sldId id="279" r:id="rId25"/>
    <p:sldId id="291" r:id="rId26"/>
    <p:sldId id="299" r:id="rId27"/>
    <p:sldId id="281" r:id="rId28"/>
    <p:sldId id="283" r:id="rId29"/>
    <p:sldId id="297" r:id="rId30"/>
    <p:sldId id="294" r:id="rId31"/>
    <p:sldId id="296" r:id="rId32"/>
    <p:sldId id="277" r:id="rId33"/>
  </p:sldIdLst>
  <p:sldSz cx="12192000" cy="6858000"/>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ffi" initials="L" lastIdx="1" clrIdx="0">
    <p:extLst>
      <p:ext uri="{19B8F6BF-5375-455C-9EA6-DF929625EA0E}">
        <p15:presenceInfo xmlns:p15="http://schemas.microsoft.com/office/powerpoint/2012/main" userId="Luff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676" autoAdjust="0"/>
    <p:restoredTop sz="94660"/>
  </p:normalViewPr>
  <p:slideViewPr>
    <p:cSldViewPr snapToGrid="0" showGuides="1">
      <p:cViewPr varScale="1">
        <p:scale>
          <a:sx n="92" d="100"/>
          <a:sy n="92" d="100"/>
        </p:scale>
        <p:origin x="606" y="90"/>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2FCA944-3A3C-4D8B-B871-36BBCD571B98}" type="doc">
      <dgm:prSet loTypeId="urn:microsoft.com/office/officeart/2005/8/layout/hierarchy2" loCatId="hierarchy" qsTypeId="urn:microsoft.com/office/officeart/2005/8/quickstyle/3d3" qsCatId="3D" csTypeId="urn:microsoft.com/office/officeart/2005/8/colors/accent1_2" csCatId="accent1" phldr="1"/>
      <dgm:spPr/>
      <dgm:t>
        <a:bodyPr/>
        <a:lstStyle/>
        <a:p>
          <a:endParaRPr lang="es-PE"/>
        </a:p>
      </dgm:t>
    </dgm:pt>
    <dgm:pt modelId="{CF8B6787-10DE-4FDE-A17A-724F2F5488CD}">
      <dgm:prSet phldrT="[Texto]"/>
      <dgm:spPr/>
      <dgm:t>
        <a:bodyPr/>
        <a:lstStyle/>
        <a:p>
          <a:r>
            <a:rPr lang="es-PE" dirty="0" smtClean="0"/>
            <a:t>Modalidad de Ejecución de PIP</a:t>
          </a:r>
          <a:endParaRPr lang="es-PE" dirty="0"/>
        </a:p>
      </dgm:t>
    </dgm:pt>
    <dgm:pt modelId="{26F15F90-BA82-40B7-AD69-5B1E08CEC6DC}" type="parTrans" cxnId="{38333989-5E70-4DA0-AA87-9F02AC052567}">
      <dgm:prSet/>
      <dgm:spPr/>
      <dgm:t>
        <a:bodyPr/>
        <a:lstStyle/>
        <a:p>
          <a:endParaRPr lang="es-PE">
            <a:solidFill>
              <a:schemeClr val="bg1"/>
            </a:solidFill>
          </a:endParaRPr>
        </a:p>
      </dgm:t>
    </dgm:pt>
    <dgm:pt modelId="{4179E909-393A-43E9-A57D-92BBC70A39BB}" type="sibTrans" cxnId="{38333989-5E70-4DA0-AA87-9F02AC052567}">
      <dgm:prSet/>
      <dgm:spPr/>
      <dgm:t>
        <a:bodyPr/>
        <a:lstStyle/>
        <a:p>
          <a:endParaRPr lang="es-PE">
            <a:solidFill>
              <a:schemeClr val="bg1"/>
            </a:solidFill>
          </a:endParaRPr>
        </a:p>
      </dgm:t>
    </dgm:pt>
    <dgm:pt modelId="{C1ABA7AD-D913-4726-B7E1-ACFC3A6040D1}">
      <dgm:prSet phldrT="[Texto]"/>
      <dgm:spPr/>
      <dgm:t>
        <a:bodyPr/>
        <a:lstStyle/>
        <a:p>
          <a:r>
            <a:rPr lang="es-PE" smtClean="0"/>
            <a:t>Administración Directa</a:t>
          </a:r>
          <a:endParaRPr lang="es-PE" dirty="0"/>
        </a:p>
      </dgm:t>
    </dgm:pt>
    <dgm:pt modelId="{E9E50A6A-A43E-4892-9693-BB89E49254FC}" type="parTrans" cxnId="{889059E5-5F5D-429B-8230-CE7A8ABF654A}">
      <dgm:prSet/>
      <dgm:spPr/>
      <dgm:t>
        <a:bodyPr/>
        <a:lstStyle/>
        <a:p>
          <a:endParaRPr lang="es-PE">
            <a:solidFill>
              <a:schemeClr val="bg1"/>
            </a:solidFill>
          </a:endParaRPr>
        </a:p>
      </dgm:t>
    </dgm:pt>
    <dgm:pt modelId="{5153798F-D80C-4C8E-AC5E-C1E49D500963}" type="sibTrans" cxnId="{889059E5-5F5D-429B-8230-CE7A8ABF654A}">
      <dgm:prSet/>
      <dgm:spPr/>
      <dgm:t>
        <a:bodyPr/>
        <a:lstStyle/>
        <a:p>
          <a:endParaRPr lang="es-PE">
            <a:solidFill>
              <a:schemeClr val="bg1"/>
            </a:solidFill>
          </a:endParaRPr>
        </a:p>
      </dgm:t>
    </dgm:pt>
    <dgm:pt modelId="{639927BC-619D-4F56-A560-18D00B1B20FE}">
      <dgm:prSet phldrT="[Texto]"/>
      <dgm:spPr/>
      <dgm:t>
        <a:bodyPr/>
        <a:lstStyle/>
        <a:p>
          <a:r>
            <a:rPr lang="es-PE" smtClean="0"/>
            <a:t>Administración Indirecta</a:t>
          </a:r>
          <a:endParaRPr lang="es-PE" dirty="0"/>
        </a:p>
      </dgm:t>
    </dgm:pt>
    <dgm:pt modelId="{B2D17A95-CFC4-43F8-A2B0-D56890D29624}" type="parTrans" cxnId="{AA3AE9BA-3E02-4394-AC85-22AC067D7F9D}">
      <dgm:prSet/>
      <dgm:spPr/>
      <dgm:t>
        <a:bodyPr/>
        <a:lstStyle/>
        <a:p>
          <a:endParaRPr lang="es-PE">
            <a:solidFill>
              <a:schemeClr val="bg1"/>
            </a:solidFill>
          </a:endParaRPr>
        </a:p>
      </dgm:t>
    </dgm:pt>
    <dgm:pt modelId="{3C72DE36-1F46-4993-8BCB-A3D6D92D391F}" type="sibTrans" cxnId="{AA3AE9BA-3E02-4394-AC85-22AC067D7F9D}">
      <dgm:prSet/>
      <dgm:spPr/>
      <dgm:t>
        <a:bodyPr/>
        <a:lstStyle/>
        <a:p>
          <a:endParaRPr lang="es-PE">
            <a:solidFill>
              <a:schemeClr val="bg1"/>
            </a:solidFill>
          </a:endParaRPr>
        </a:p>
      </dgm:t>
    </dgm:pt>
    <dgm:pt modelId="{4AA1D661-D70E-4033-9C60-A78C5C8CFD7E}">
      <dgm:prSet phldrT="[Texto]"/>
      <dgm:spPr/>
      <dgm:t>
        <a:bodyPr/>
        <a:lstStyle/>
        <a:p>
          <a:r>
            <a:rPr lang="es-PE" smtClean="0"/>
            <a:t>Por Contrata</a:t>
          </a:r>
          <a:endParaRPr lang="es-PE" dirty="0"/>
        </a:p>
      </dgm:t>
    </dgm:pt>
    <dgm:pt modelId="{E3183813-E686-437C-BEC1-8DD53D3A60A2}" type="parTrans" cxnId="{94128FBC-8ABC-4CA3-907E-B3227BBD574B}">
      <dgm:prSet/>
      <dgm:spPr/>
      <dgm:t>
        <a:bodyPr/>
        <a:lstStyle/>
        <a:p>
          <a:endParaRPr lang="es-PE">
            <a:solidFill>
              <a:schemeClr val="bg1"/>
            </a:solidFill>
          </a:endParaRPr>
        </a:p>
      </dgm:t>
    </dgm:pt>
    <dgm:pt modelId="{07FF86DD-9DB0-4B35-AA9A-E465F194C62E}" type="sibTrans" cxnId="{94128FBC-8ABC-4CA3-907E-B3227BBD574B}">
      <dgm:prSet/>
      <dgm:spPr/>
      <dgm:t>
        <a:bodyPr/>
        <a:lstStyle/>
        <a:p>
          <a:endParaRPr lang="es-PE">
            <a:solidFill>
              <a:schemeClr val="bg1"/>
            </a:solidFill>
          </a:endParaRPr>
        </a:p>
      </dgm:t>
    </dgm:pt>
    <dgm:pt modelId="{8E0E673F-9BD9-4BA7-A787-68DE129990CA}">
      <dgm:prSet/>
      <dgm:spPr/>
      <dgm:t>
        <a:bodyPr/>
        <a:lstStyle/>
        <a:p>
          <a:r>
            <a:rPr lang="es-PE" smtClean="0"/>
            <a:t>Asociación Público Privada APP</a:t>
          </a:r>
          <a:endParaRPr lang="es-PE" dirty="0"/>
        </a:p>
      </dgm:t>
    </dgm:pt>
    <dgm:pt modelId="{58FBC9BF-F2F1-4A26-95C3-2974B05B1220}" type="parTrans" cxnId="{0E1F5B4E-81F0-4E43-BE2D-D941F6F309F5}">
      <dgm:prSet/>
      <dgm:spPr/>
      <dgm:t>
        <a:bodyPr/>
        <a:lstStyle/>
        <a:p>
          <a:endParaRPr lang="es-PE">
            <a:solidFill>
              <a:schemeClr val="bg1"/>
            </a:solidFill>
          </a:endParaRPr>
        </a:p>
      </dgm:t>
    </dgm:pt>
    <dgm:pt modelId="{8C7827B8-26D2-454E-B6D7-02CA3CA84B4D}" type="sibTrans" cxnId="{0E1F5B4E-81F0-4E43-BE2D-D941F6F309F5}">
      <dgm:prSet/>
      <dgm:spPr/>
      <dgm:t>
        <a:bodyPr/>
        <a:lstStyle/>
        <a:p>
          <a:endParaRPr lang="es-PE">
            <a:solidFill>
              <a:schemeClr val="bg1"/>
            </a:solidFill>
          </a:endParaRPr>
        </a:p>
      </dgm:t>
    </dgm:pt>
    <dgm:pt modelId="{3A98647D-408B-43F4-8E23-4A1DC97B4EEC}">
      <dgm:prSet/>
      <dgm:spPr/>
      <dgm:t>
        <a:bodyPr/>
        <a:lstStyle/>
        <a:p>
          <a:r>
            <a:rPr lang="es-PE" smtClean="0"/>
            <a:t>Núcleo Ejecutor</a:t>
          </a:r>
          <a:endParaRPr lang="es-PE" dirty="0"/>
        </a:p>
      </dgm:t>
    </dgm:pt>
    <dgm:pt modelId="{72BE9743-83F2-41A0-8CD9-68640E4D55D5}" type="parTrans" cxnId="{C3545DEB-DB9F-4EE8-A984-16B3CEB1F8CA}">
      <dgm:prSet/>
      <dgm:spPr/>
      <dgm:t>
        <a:bodyPr/>
        <a:lstStyle/>
        <a:p>
          <a:endParaRPr lang="es-PE">
            <a:solidFill>
              <a:schemeClr val="bg1"/>
            </a:solidFill>
          </a:endParaRPr>
        </a:p>
      </dgm:t>
    </dgm:pt>
    <dgm:pt modelId="{FE2C42A2-054F-4D95-A88F-B4E19D09077D}" type="sibTrans" cxnId="{C3545DEB-DB9F-4EE8-A984-16B3CEB1F8CA}">
      <dgm:prSet/>
      <dgm:spPr/>
      <dgm:t>
        <a:bodyPr/>
        <a:lstStyle/>
        <a:p>
          <a:endParaRPr lang="es-PE">
            <a:solidFill>
              <a:schemeClr val="bg1"/>
            </a:solidFill>
          </a:endParaRPr>
        </a:p>
      </dgm:t>
    </dgm:pt>
    <dgm:pt modelId="{C74307ED-CA86-4A11-A79B-2E81F161829A}">
      <dgm:prSet/>
      <dgm:spPr/>
      <dgm:t>
        <a:bodyPr/>
        <a:lstStyle/>
        <a:p>
          <a:r>
            <a:rPr lang="es-PE" smtClean="0"/>
            <a:t>Obras por Impuestos - Ley 29230</a:t>
          </a:r>
          <a:endParaRPr lang="es-PE" dirty="0"/>
        </a:p>
      </dgm:t>
    </dgm:pt>
    <dgm:pt modelId="{3FAA7322-01C6-4056-86B6-5A1A3E6A478C}" type="parTrans" cxnId="{CB307F25-D9C7-40BD-AC38-64A6F4BE60F8}">
      <dgm:prSet/>
      <dgm:spPr/>
      <dgm:t>
        <a:bodyPr/>
        <a:lstStyle/>
        <a:p>
          <a:endParaRPr lang="es-PE">
            <a:solidFill>
              <a:schemeClr val="bg1"/>
            </a:solidFill>
          </a:endParaRPr>
        </a:p>
      </dgm:t>
    </dgm:pt>
    <dgm:pt modelId="{9130DFB1-EB62-425C-A1F5-F8444B33DE59}" type="sibTrans" cxnId="{CB307F25-D9C7-40BD-AC38-64A6F4BE60F8}">
      <dgm:prSet/>
      <dgm:spPr/>
      <dgm:t>
        <a:bodyPr/>
        <a:lstStyle/>
        <a:p>
          <a:endParaRPr lang="es-PE">
            <a:solidFill>
              <a:schemeClr val="bg1"/>
            </a:solidFill>
          </a:endParaRPr>
        </a:p>
      </dgm:t>
    </dgm:pt>
    <dgm:pt modelId="{DA182DC6-C2F4-428A-9175-D0AE30E4A8CB}">
      <dgm:prSet/>
      <dgm:spPr>
        <a:solidFill>
          <a:schemeClr val="accent2">
            <a:lumMod val="75000"/>
          </a:schemeClr>
        </a:solidFill>
      </dgm:spPr>
      <dgm:t>
        <a:bodyPr/>
        <a:lstStyle/>
        <a:p>
          <a:r>
            <a:rPr lang="es-PE" smtClean="0"/>
            <a:t>Concesiones</a:t>
          </a:r>
          <a:endParaRPr lang="es-PE" dirty="0"/>
        </a:p>
      </dgm:t>
    </dgm:pt>
    <dgm:pt modelId="{69219566-E590-4FEC-AA2F-8082F70BAD98}" type="parTrans" cxnId="{1A37CAF2-86DB-4804-9506-E4C69CF37EAC}">
      <dgm:prSet/>
      <dgm:spPr/>
      <dgm:t>
        <a:bodyPr/>
        <a:lstStyle/>
        <a:p>
          <a:endParaRPr lang="es-PE">
            <a:solidFill>
              <a:schemeClr val="bg1"/>
            </a:solidFill>
          </a:endParaRPr>
        </a:p>
      </dgm:t>
    </dgm:pt>
    <dgm:pt modelId="{62DB38DD-9092-4F9C-A0F1-AFCDDF33E525}" type="sibTrans" cxnId="{1A37CAF2-86DB-4804-9506-E4C69CF37EAC}">
      <dgm:prSet/>
      <dgm:spPr/>
      <dgm:t>
        <a:bodyPr/>
        <a:lstStyle/>
        <a:p>
          <a:endParaRPr lang="es-PE">
            <a:solidFill>
              <a:schemeClr val="bg1"/>
            </a:solidFill>
          </a:endParaRPr>
        </a:p>
      </dgm:t>
    </dgm:pt>
    <dgm:pt modelId="{44A6546A-FA18-46C2-B759-2F74696BA50A}">
      <dgm:prSet/>
      <dgm:spPr/>
      <dgm:t>
        <a:bodyPr/>
        <a:lstStyle/>
        <a:p>
          <a:r>
            <a:rPr lang="es-PE" smtClean="0"/>
            <a:t>Asociación en Participación </a:t>
          </a:r>
          <a:endParaRPr lang="es-PE" dirty="0"/>
        </a:p>
      </dgm:t>
    </dgm:pt>
    <dgm:pt modelId="{0900BBFF-726F-4DFE-8691-CE463EB2435F}" type="parTrans" cxnId="{82B279A6-E0FE-4F19-846A-C68AE5EFFA1E}">
      <dgm:prSet/>
      <dgm:spPr/>
      <dgm:t>
        <a:bodyPr/>
        <a:lstStyle/>
        <a:p>
          <a:endParaRPr lang="es-PE">
            <a:solidFill>
              <a:schemeClr val="bg1"/>
            </a:solidFill>
          </a:endParaRPr>
        </a:p>
      </dgm:t>
    </dgm:pt>
    <dgm:pt modelId="{011ADA9A-10BB-45E7-9541-A9332C39E910}" type="sibTrans" cxnId="{82B279A6-E0FE-4F19-846A-C68AE5EFFA1E}">
      <dgm:prSet/>
      <dgm:spPr/>
      <dgm:t>
        <a:bodyPr/>
        <a:lstStyle/>
        <a:p>
          <a:endParaRPr lang="es-PE">
            <a:solidFill>
              <a:schemeClr val="bg1"/>
            </a:solidFill>
          </a:endParaRPr>
        </a:p>
      </dgm:t>
    </dgm:pt>
    <dgm:pt modelId="{90D5C25F-97B1-461A-839C-F6AC846504B5}">
      <dgm:prSet/>
      <dgm:spPr/>
      <dgm:t>
        <a:bodyPr/>
        <a:lstStyle/>
        <a:p>
          <a:r>
            <a:rPr lang="es-PE" smtClean="0"/>
            <a:t>Contratos de Gerencia</a:t>
          </a:r>
          <a:endParaRPr lang="es-PE" dirty="0"/>
        </a:p>
      </dgm:t>
    </dgm:pt>
    <dgm:pt modelId="{524C31AA-97F4-4528-8D12-7AD753858E6A}" type="parTrans" cxnId="{E9D2C798-EF6C-437C-8EFE-6B9BCF0E0EB5}">
      <dgm:prSet/>
      <dgm:spPr/>
      <dgm:t>
        <a:bodyPr/>
        <a:lstStyle/>
        <a:p>
          <a:endParaRPr lang="es-PE">
            <a:solidFill>
              <a:schemeClr val="bg1"/>
            </a:solidFill>
          </a:endParaRPr>
        </a:p>
      </dgm:t>
    </dgm:pt>
    <dgm:pt modelId="{CB0AFDD6-C1A0-48A6-B31C-BAFA1D356E1B}" type="sibTrans" cxnId="{E9D2C798-EF6C-437C-8EFE-6B9BCF0E0EB5}">
      <dgm:prSet/>
      <dgm:spPr/>
      <dgm:t>
        <a:bodyPr/>
        <a:lstStyle/>
        <a:p>
          <a:endParaRPr lang="es-PE">
            <a:solidFill>
              <a:schemeClr val="bg1"/>
            </a:solidFill>
          </a:endParaRPr>
        </a:p>
      </dgm:t>
    </dgm:pt>
    <dgm:pt modelId="{EF0602C1-D7A3-4748-A4A6-E807FAE1C493}">
      <dgm:prSet/>
      <dgm:spPr/>
      <dgm:t>
        <a:bodyPr/>
        <a:lstStyle/>
        <a:p>
          <a:r>
            <a:rPr lang="es-PE" smtClean="0"/>
            <a:t>Contratos de Riesgo Compartido</a:t>
          </a:r>
          <a:endParaRPr lang="es-PE" dirty="0"/>
        </a:p>
      </dgm:t>
    </dgm:pt>
    <dgm:pt modelId="{09C26F3A-45C1-4E81-B55D-5A7BBB181CE7}" type="parTrans" cxnId="{72B9107F-15F1-4307-8A89-BE5BD059D6FC}">
      <dgm:prSet/>
      <dgm:spPr/>
      <dgm:t>
        <a:bodyPr/>
        <a:lstStyle/>
        <a:p>
          <a:endParaRPr lang="es-PE">
            <a:solidFill>
              <a:schemeClr val="bg1"/>
            </a:solidFill>
          </a:endParaRPr>
        </a:p>
      </dgm:t>
    </dgm:pt>
    <dgm:pt modelId="{89F9AE86-CAD7-4D99-B51F-0A6FD2368CDC}" type="sibTrans" cxnId="{72B9107F-15F1-4307-8A89-BE5BD059D6FC}">
      <dgm:prSet/>
      <dgm:spPr/>
      <dgm:t>
        <a:bodyPr/>
        <a:lstStyle/>
        <a:p>
          <a:endParaRPr lang="es-PE">
            <a:solidFill>
              <a:schemeClr val="bg1"/>
            </a:solidFill>
          </a:endParaRPr>
        </a:p>
      </dgm:t>
    </dgm:pt>
    <dgm:pt modelId="{AC70EEEB-30CA-4003-A0B7-8812F3498410}">
      <dgm:prSet/>
      <dgm:spPr/>
      <dgm:t>
        <a:bodyPr/>
        <a:lstStyle/>
        <a:p>
          <a:r>
            <a:rPr lang="es-PE" smtClean="0"/>
            <a:t>Contratos de Especialización</a:t>
          </a:r>
          <a:endParaRPr lang="es-PE" dirty="0"/>
        </a:p>
      </dgm:t>
    </dgm:pt>
    <dgm:pt modelId="{3E81F75F-51C0-4056-BC46-21E0852E4E15}" type="parTrans" cxnId="{72F78F9F-053B-46F5-8D0B-FE4BAED10063}">
      <dgm:prSet/>
      <dgm:spPr/>
      <dgm:t>
        <a:bodyPr/>
        <a:lstStyle/>
        <a:p>
          <a:endParaRPr lang="es-PE">
            <a:solidFill>
              <a:schemeClr val="bg1"/>
            </a:solidFill>
          </a:endParaRPr>
        </a:p>
      </dgm:t>
    </dgm:pt>
    <dgm:pt modelId="{E47450E0-9D1C-48E7-9D77-B3A4DAEBB2D0}" type="sibTrans" cxnId="{72F78F9F-053B-46F5-8D0B-FE4BAED10063}">
      <dgm:prSet/>
      <dgm:spPr/>
      <dgm:t>
        <a:bodyPr/>
        <a:lstStyle/>
        <a:p>
          <a:endParaRPr lang="es-PE">
            <a:solidFill>
              <a:schemeClr val="bg1"/>
            </a:solidFill>
          </a:endParaRPr>
        </a:p>
      </dgm:t>
    </dgm:pt>
    <dgm:pt modelId="{9166470A-BAC9-4EBE-A89E-7BE57C1B3E01}">
      <dgm:prSet/>
      <dgm:spPr/>
      <dgm:t>
        <a:bodyPr/>
        <a:lstStyle/>
        <a:p>
          <a:r>
            <a:rPr lang="es-PE" smtClean="0"/>
            <a:t>Otra modalidad contractual permitida por ley</a:t>
          </a:r>
          <a:endParaRPr lang="es-PE" dirty="0"/>
        </a:p>
      </dgm:t>
    </dgm:pt>
    <dgm:pt modelId="{6206D64B-3C7B-4644-B513-5B3ADB793DBD}" type="parTrans" cxnId="{D019D275-68FA-47BD-B994-C93ADD0BF5C8}">
      <dgm:prSet/>
      <dgm:spPr/>
      <dgm:t>
        <a:bodyPr/>
        <a:lstStyle/>
        <a:p>
          <a:endParaRPr lang="es-PE">
            <a:solidFill>
              <a:schemeClr val="bg1"/>
            </a:solidFill>
          </a:endParaRPr>
        </a:p>
      </dgm:t>
    </dgm:pt>
    <dgm:pt modelId="{30F7F387-0DAA-4355-8C11-EE590D49394B}" type="sibTrans" cxnId="{D019D275-68FA-47BD-B994-C93ADD0BF5C8}">
      <dgm:prSet/>
      <dgm:spPr/>
      <dgm:t>
        <a:bodyPr/>
        <a:lstStyle/>
        <a:p>
          <a:endParaRPr lang="es-PE">
            <a:solidFill>
              <a:schemeClr val="bg1"/>
            </a:solidFill>
          </a:endParaRPr>
        </a:p>
      </dgm:t>
    </dgm:pt>
    <dgm:pt modelId="{69BECE2B-8737-4B96-A347-02177400B196}" type="pres">
      <dgm:prSet presAssocID="{02FCA944-3A3C-4D8B-B871-36BBCD571B98}" presName="diagram" presStyleCnt="0">
        <dgm:presLayoutVars>
          <dgm:chPref val="1"/>
          <dgm:dir/>
          <dgm:animOne val="branch"/>
          <dgm:animLvl val="lvl"/>
          <dgm:resizeHandles val="exact"/>
        </dgm:presLayoutVars>
      </dgm:prSet>
      <dgm:spPr/>
      <dgm:t>
        <a:bodyPr/>
        <a:lstStyle/>
        <a:p>
          <a:endParaRPr lang="es-PE"/>
        </a:p>
      </dgm:t>
    </dgm:pt>
    <dgm:pt modelId="{71DF5412-8A0B-47BC-8921-14370A241023}" type="pres">
      <dgm:prSet presAssocID="{CF8B6787-10DE-4FDE-A17A-724F2F5488CD}" presName="root1" presStyleCnt="0"/>
      <dgm:spPr/>
      <dgm:t>
        <a:bodyPr/>
        <a:lstStyle/>
        <a:p>
          <a:endParaRPr lang="es-PE"/>
        </a:p>
      </dgm:t>
    </dgm:pt>
    <dgm:pt modelId="{4EA9F5F7-82D7-4595-ACFF-7CBC3A45419D}" type="pres">
      <dgm:prSet presAssocID="{CF8B6787-10DE-4FDE-A17A-724F2F5488CD}" presName="LevelOneTextNode" presStyleLbl="node0" presStyleIdx="0" presStyleCnt="1">
        <dgm:presLayoutVars>
          <dgm:chPref val="3"/>
        </dgm:presLayoutVars>
      </dgm:prSet>
      <dgm:spPr/>
      <dgm:t>
        <a:bodyPr/>
        <a:lstStyle/>
        <a:p>
          <a:endParaRPr lang="es-PE"/>
        </a:p>
      </dgm:t>
    </dgm:pt>
    <dgm:pt modelId="{50784E84-F8EF-4A4C-BBE0-C0A2B406028D}" type="pres">
      <dgm:prSet presAssocID="{CF8B6787-10DE-4FDE-A17A-724F2F5488CD}" presName="level2hierChild" presStyleCnt="0"/>
      <dgm:spPr/>
      <dgm:t>
        <a:bodyPr/>
        <a:lstStyle/>
        <a:p>
          <a:endParaRPr lang="es-PE"/>
        </a:p>
      </dgm:t>
    </dgm:pt>
    <dgm:pt modelId="{08F151CA-097C-451B-8D76-266480A3C2B1}" type="pres">
      <dgm:prSet presAssocID="{E9E50A6A-A43E-4892-9693-BB89E49254FC}" presName="conn2-1" presStyleLbl="parChTrans1D2" presStyleIdx="0" presStyleCnt="2"/>
      <dgm:spPr/>
      <dgm:t>
        <a:bodyPr/>
        <a:lstStyle/>
        <a:p>
          <a:endParaRPr lang="es-PE"/>
        </a:p>
      </dgm:t>
    </dgm:pt>
    <dgm:pt modelId="{5C61221E-FD77-4798-924F-700191ECD4B2}" type="pres">
      <dgm:prSet presAssocID="{E9E50A6A-A43E-4892-9693-BB89E49254FC}" presName="connTx" presStyleLbl="parChTrans1D2" presStyleIdx="0" presStyleCnt="2"/>
      <dgm:spPr/>
      <dgm:t>
        <a:bodyPr/>
        <a:lstStyle/>
        <a:p>
          <a:endParaRPr lang="es-PE"/>
        </a:p>
      </dgm:t>
    </dgm:pt>
    <dgm:pt modelId="{4AA2C671-260E-4408-BC39-9F65BAF8C989}" type="pres">
      <dgm:prSet presAssocID="{C1ABA7AD-D913-4726-B7E1-ACFC3A6040D1}" presName="root2" presStyleCnt="0"/>
      <dgm:spPr/>
      <dgm:t>
        <a:bodyPr/>
        <a:lstStyle/>
        <a:p>
          <a:endParaRPr lang="es-PE"/>
        </a:p>
      </dgm:t>
    </dgm:pt>
    <dgm:pt modelId="{52561FD8-7752-4FF7-879B-A64507572E2D}" type="pres">
      <dgm:prSet presAssocID="{C1ABA7AD-D913-4726-B7E1-ACFC3A6040D1}" presName="LevelTwoTextNode" presStyleLbl="node2" presStyleIdx="0" presStyleCnt="2">
        <dgm:presLayoutVars>
          <dgm:chPref val="3"/>
        </dgm:presLayoutVars>
      </dgm:prSet>
      <dgm:spPr/>
      <dgm:t>
        <a:bodyPr/>
        <a:lstStyle/>
        <a:p>
          <a:endParaRPr lang="es-PE"/>
        </a:p>
      </dgm:t>
    </dgm:pt>
    <dgm:pt modelId="{A5BC8C15-3287-4D03-8AF6-2900C5B96652}" type="pres">
      <dgm:prSet presAssocID="{C1ABA7AD-D913-4726-B7E1-ACFC3A6040D1}" presName="level3hierChild" presStyleCnt="0"/>
      <dgm:spPr/>
      <dgm:t>
        <a:bodyPr/>
        <a:lstStyle/>
        <a:p>
          <a:endParaRPr lang="es-PE"/>
        </a:p>
      </dgm:t>
    </dgm:pt>
    <dgm:pt modelId="{114D9882-13FC-4E70-900F-2AFE96C36302}" type="pres">
      <dgm:prSet presAssocID="{B2D17A95-CFC4-43F8-A2B0-D56890D29624}" presName="conn2-1" presStyleLbl="parChTrans1D2" presStyleIdx="1" presStyleCnt="2"/>
      <dgm:spPr/>
      <dgm:t>
        <a:bodyPr/>
        <a:lstStyle/>
        <a:p>
          <a:endParaRPr lang="es-PE"/>
        </a:p>
      </dgm:t>
    </dgm:pt>
    <dgm:pt modelId="{38051F76-CDC8-462B-9446-FA8338CBA4E9}" type="pres">
      <dgm:prSet presAssocID="{B2D17A95-CFC4-43F8-A2B0-D56890D29624}" presName="connTx" presStyleLbl="parChTrans1D2" presStyleIdx="1" presStyleCnt="2"/>
      <dgm:spPr/>
      <dgm:t>
        <a:bodyPr/>
        <a:lstStyle/>
        <a:p>
          <a:endParaRPr lang="es-PE"/>
        </a:p>
      </dgm:t>
    </dgm:pt>
    <dgm:pt modelId="{6F4F0BC4-FE7D-45BC-8119-EA3938F5E69E}" type="pres">
      <dgm:prSet presAssocID="{639927BC-619D-4F56-A560-18D00B1B20FE}" presName="root2" presStyleCnt="0"/>
      <dgm:spPr/>
      <dgm:t>
        <a:bodyPr/>
        <a:lstStyle/>
        <a:p>
          <a:endParaRPr lang="es-PE"/>
        </a:p>
      </dgm:t>
    </dgm:pt>
    <dgm:pt modelId="{B09CA763-B6F1-4AD3-A758-E213AF98025A}" type="pres">
      <dgm:prSet presAssocID="{639927BC-619D-4F56-A560-18D00B1B20FE}" presName="LevelTwoTextNode" presStyleLbl="node2" presStyleIdx="1" presStyleCnt="2">
        <dgm:presLayoutVars>
          <dgm:chPref val="3"/>
        </dgm:presLayoutVars>
      </dgm:prSet>
      <dgm:spPr/>
      <dgm:t>
        <a:bodyPr/>
        <a:lstStyle/>
        <a:p>
          <a:endParaRPr lang="es-PE"/>
        </a:p>
      </dgm:t>
    </dgm:pt>
    <dgm:pt modelId="{12ACF466-7C51-495D-9392-6108EBE52836}" type="pres">
      <dgm:prSet presAssocID="{639927BC-619D-4F56-A560-18D00B1B20FE}" presName="level3hierChild" presStyleCnt="0"/>
      <dgm:spPr/>
      <dgm:t>
        <a:bodyPr/>
        <a:lstStyle/>
        <a:p>
          <a:endParaRPr lang="es-PE"/>
        </a:p>
      </dgm:t>
    </dgm:pt>
    <dgm:pt modelId="{548A7366-B134-4C29-9DE4-87386C8CEC94}" type="pres">
      <dgm:prSet presAssocID="{E3183813-E686-437C-BEC1-8DD53D3A60A2}" presName="conn2-1" presStyleLbl="parChTrans1D3" presStyleIdx="0" presStyleCnt="4"/>
      <dgm:spPr/>
      <dgm:t>
        <a:bodyPr/>
        <a:lstStyle/>
        <a:p>
          <a:endParaRPr lang="es-PE"/>
        </a:p>
      </dgm:t>
    </dgm:pt>
    <dgm:pt modelId="{4FBE9A02-E46E-4BD7-9B41-41ADBBC31CD0}" type="pres">
      <dgm:prSet presAssocID="{E3183813-E686-437C-BEC1-8DD53D3A60A2}" presName="connTx" presStyleLbl="parChTrans1D3" presStyleIdx="0" presStyleCnt="4"/>
      <dgm:spPr/>
      <dgm:t>
        <a:bodyPr/>
        <a:lstStyle/>
        <a:p>
          <a:endParaRPr lang="es-PE"/>
        </a:p>
      </dgm:t>
    </dgm:pt>
    <dgm:pt modelId="{84382012-6C82-49FE-9CE3-66D4D18AEB94}" type="pres">
      <dgm:prSet presAssocID="{4AA1D661-D70E-4033-9C60-A78C5C8CFD7E}" presName="root2" presStyleCnt="0"/>
      <dgm:spPr/>
      <dgm:t>
        <a:bodyPr/>
        <a:lstStyle/>
        <a:p>
          <a:endParaRPr lang="es-PE"/>
        </a:p>
      </dgm:t>
    </dgm:pt>
    <dgm:pt modelId="{9122C94E-DF03-4D42-8AE0-695D81B77CB4}" type="pres">
      <dgm:prSet presAssocID="{4AA1D661-D70E-4033-9C60-A78C5C8CFD7E}" presName="LevelTwoTextNode" presStyleLbl="node3" presStyleIdx="0" presStyleCnt="4">
        <dgm:presLayoutVars>
          <dgm:chPref val="3"/>
        </dgm:presLayoutVars>
      </dgm:prSet>
      <dgm:spPr/>
      <dgm:t>
        <a:bodyPr/>
        <a:lstStyle/>
        <a:p>
          <a:endParaRPr lang="es-PE"/>
        </a:p>
      </dgm:t>
    </dgm:pt>
    <dgm:pt modelId="{BACCBC33-E61B-4C19-AEF4-118E522F7EB8}" type="pres">
      <dgm:prSet presAssocID="{4AA1D661-D70E-4033-9C60-A78C5C8CFD7E}" presName="level3hierChild" presStyleCnt="0"/>
      <dgm:spPr/>
      <dgm:t>
        <a:bodyPr/>
        <a:lstStyle/>
        <a:p>
          <a:endParaRPr lang="es-PE"/>
        </a:p>
      </dgm:t>
    </dgm:pt>
    <dgm:pt modelId="{F5197397-95C8-464B-BFB5-DE7589E8D7F7}" type="pres">
      <dgm:prSet presAssocID="{58FBC9BF-F2F1-4A26-95C3-2974B05B1220}" presName="conn2-1" presStyleLbl="parChTrans1D3" presStyleIdx="1" presStyleCnt="4"/>
      <dgm:spPr/>
      <dgm:t>
        <a:bodyPr/>
        <a:lstStyle/>
        <a:p>
          <a:endParaRPr lang="es-PE"/>
        </a:p>
      </dgm:t>
    </dgm:pt>
    <dgm:pt modelId="{31837741-B1AF-4E06-84C2-C72A365ACF2A}" type="pres">
      <dgm:prSet presAssocID="{58FBC9BF-F2F1-4A26-95C3-2974B05B1220}" presName="connTx" presStyleLbl="parChTrans1D3" presStyleIdx="1" presStyleCnt="4"/>
      <dgm:spPr/>
      <dgm:t>
        <a:bodyPr/>
        <a:lstStyle/>
        <a:p>
          <a:endParaRPr lang="es-PE"/>
        </a:p>
      </dgm:t>
    </dgm:pt>
    <dgm:pt modelId="{767DDBB8-36FC-4F0A-AE52-327EA74E77F5}" type="pres">
      <dgm:prSet presAssocID="{8E0E673F-9BD9-4BA7-A787-68DE129990CA}" presName="root2" presStyleCnt="0"/>
      <dgm:spPr/>
      <dgm:t>
        <a:bodyPr/>
        <a:lstStyle/>
        <a:p>
          <a:endParaRPr lang="es-PE"/>
        </a:p>
      </dgm:t>
    </dgm:pt>
    <dgm:pt modelId="{F84F4DAA-0E34-4736-BBF3-7C047A070A13}" type="pres">
      <dgm:prSet presAssocID="{8E0E673F-9BD9-4BA7-A787-68DE129990CA}" presName="LevelTwoTextNode" presStyleLbl="node3" presStyleIdx="1" presStyleCnt="4">
        <dgm:presLayoutVars>
          <dgm:chPref val="3"/>
        </dgm:presLayoutVars>
      </dgm:prSet>
      <dgm:spPr/>
      <dgm:t>
        <a:bodyPr/>
        <a:lstStyle/>
        <a:p>
          <a:endParaRPr lang="es-PE"/>
        </a:p>
      </dgm:t>
    </dgm:pt>
    <dgm:pt modelId="{2E98D7E6-ADDA-48ED-BF4A-E635C8068217}" type="pres">
      <dgm:prSet presAssocID="{8E0E673F-9BD9-4BA7-A787-68DE129990CA}" presName="level3hierChild" presStyleCnt="0"/>
      <dgm:spPr/>
      <dgm:t>
        <a:bodyPr/>
        <a:lstStyle/>
        <a:p>
          <a:endParaRPr lang="es-PE"/>
        </a:p>
      </dgm:t>
    </dgm:pt>
    <dgm:pt modelId="{C4E2695A-C26B-4411-B358-1593A2B4A130}" type="pres">
      <dgm:prSet presAssocID="{69219566-E590-4FEC-AA2F-8082F70BAD98}" presName="conn2-1" presStyleLbl="parChTrans1D4" presStyleIdx="0" presStyleCnt="6"/>
      <dgm:spPr/>
      <dgm:t>
        <a:bodyPr/>
        <a:lstStyle/>
        <a:p>
          <a:endParaRPr lang="es-PE"/>
        </a:p>
      </dgm:t>
    </dgm:pt>
    <dgm:pt modelId="{55ABD110-6DD1-40D3-9B0C-31E87C741B1B}" type="pres">
      <dgm:prSet presAssocID="{69219566-E590-4FEC-AA2F-8082F70BAD98}" presName="connTx" presStyleLbl="parChTrans1D4" presStyleIdx="0" presStyleCnt="6"/>
      <dgm:spPr/>
      <dgm:t>
        <a:bodyPr/>
        <a:lstStyle/>
        <a:p>
          <a:endParaRPr lang="es-PE"/>
        </a:p>
      </dgm:t>
    </dgm:pt>
    <dgm:pt modelId="{E2FF84DE-B5A1-4DB9-8216-569A388E744C}" type="pres">
      <dgm:prSet presAssocID="{DA182DC6-C2F4-428A-9175-D0AE30E4A8CB}" presName="root2" presStyleCnt="0"/>
      <dgm:spPr/>
      <dgm:t>
        <a:bodyPr/>
        <a:lstStyle/>
        <a:p>
          <a:endParaRPr lang="es-PE"/>
        </a:p>
      </dgm:t>
    </dgm:pt>
    <dgm:pt modelId="{8A6A7E1A-F6E6-442D-BDF2-E03D5A282E6C}" type="pres">
      <dgm:prSet presAssocID="{DA182DC6-C2F4-428A-9175-D0AE30E4A8CB}" presName="LevelTwoTextNode" presStyleLbl="node4" presStyleIdx="0" presStyleCnt="6">
        <dgm:presLayoutVars>
          <dgm:chPref val="3"/>
        </dgm:presLayoutVars>
      </dgm:prSet>
      <dgm:spPr/>
      <dgm:t>
        <a:bodyPr/>
        <a:lstStyle/>
        <a:p>
          <a:endParaRPr lang="es-PE"/>
        </a:p>
      </dgm:t>
    </dgm:pt>
    <dgm:pt modelId="{72581522-73A1-4B36-AD07-9EFD091BFDFE}" type="pres">
      <dgm:prSet presAssocID="{DA182DC6-C2F4-428A-9175-D0AE30E4A8CB}" presName="level3hierChild" presStyleCnt="0"/>
      <dgm:spPr/>
      <dgm:t>
        <a:bodyPr/>
        <a:lstStyle/>
        <a:p>
          <a:endParaRPr lang="es-PE"/>
        </a:p>
      </dgm:t>
    </dgm:pt>
    <dgm:pt modelId="{4B0CCA67-1640-4733-9E77-D1D862E40DDB}" type="pres">
      <dgm:prSet presAssocID="{0900BBFF-726F-4DFE-8691-CE463EB2435F}" presName="conn2-1" presStyleLbl="parChTrans1D4" presStyleIdx="1" presStyleCnt="6"/>
      <dgm:spPr/>
      <dgm:t>
        <a:bodyPr/>
        <a:lstStyle/>
        <a:p>
          <a:endParaRPr lang="es-PE"/>
        </a:p>
      </dgm:t>
    </dgm:pt>
    <dgm:pt modelId="{3B84EE13-0215-4509-A1FE-B1C5361D333D}" type="pres">
      <dgm:prSet presAssocID="{0900BBFF-726F-4DFE-8691-CE463EB2435F}" presName="connTx" presStyleLbl="parChTrans1D4" presStyleIdx="1" presStyleCnt="6"/>
      <dgm:spPr/>
      <dgm:t>
        <a:bodyPr/>
        <a:lstStyle/>
        <a:p>
          <a:endParaRPr lang="es-PE"/>
        </a:p>
      </dgm:t>
    </dgm:pt>
    <dgm:pt modelId="{2B6E2ADF-E7D0-45A7-8032-A8EF7885E4F1}" type="pres">
      <dgm:prSet presAssocID="{44A6546A-FA18-46C2-B759-2F74696BA50A}" presName="root2" presStyleCnt="0"/>
      <dgm:spPr/>
      <dgm:t>
        <a:bodyPr/>
        <a:lstStyle/>
        <a:p>
          <a:endParaRPr lang="es-PE"/>
        </a:p>
      </dgm:t>
    </dgm:pt>
    <dgm:pt modelId="{63831D42-25F2-43F2-85A1-D69D1C339A21}" type="pres">
      <dgm:prSet presAssocID="{44A6546A-FA18-46C2-B759-2F74696BA50A}" presName="LevelTwoTextNode" presStyleLbl="node4" presStyleIdx="1" presStyleCnt="6">
        <dgm:presLayoutVars>
          <dgm:chPref val="3"/>
        </dgm:presLayoutVars>
      </dgm:prSet>
      <dgm:spPr/>
      <dgm:t>
        <a:bodyPr/>
        <a:lstStyle/>
        <a:p>
          <a:endParaRPr lang="es-PE"/>
        </a:p>
      </dgm:t>
    </dgm:pt>
    <dgm:pt modelId="{681A11B4-9190-4360-85D7-9EADD8576385}" type="pres">
      <dgm:prSet presAssocID="{44A6546A-FA18-46C2-B759-2F74696BA50A}" presName="level3hierChild" presStyleCnt="0"/>
      <dgm:spPr/>
      <dgm:t>
        <a:bodyPr/>
        <a:lstStyle/>
        <a:p>
          <a:endParaRPr lang="es-PE"/>
        </a:p>
      </dgm:t>
    </dgm:pt>
    <dgm:pt modelId="{6D9BF655-CC7B-4F55-AD35-43B3515A9348}" type="pres">
      <dgm:prSet presAssocID="{524C31AA-97F4-4528-8D12-7AD753858E6A}" presName="conn2-1" presStyleLbl="parChTrans1D4" presStyleIdx="2" presStyleCnt="6"/>
      <dgm:spPr/>
      <dgm:t>
        <a:bodyPr/>
        <a:lstStyle/>
        <a:p>
          <a:endParaRPr lang="es-PE"/>
        </a:p>
      </dgm:t>
    </dgm:pt>
    <dgm:pt modelId="{B5709A15-C25D-4EED-9ADD-0C8BB842AB78}" type="pres">
      <dgm:prSet presAssocID="{524C31AA-97F4-4528-8D12-7AD753858E6A}" presName="connTx" presStyleLbl="parChTrans1D4" presStyleIdx="2" presStyleCnt="6"/>
      <dgm:spPr/>
      <dgm:t>
        <a:bodyPr/>
        <a:lstStyle/>
        <a:p>
          <a:endParaRPr lang="es-PE"/>
        </a:p>
      </dgm:t>
    </dgm:pt>
    <dgm:pt modelId="{C4DC30F3-741C-4513-8445-02826F59D98F}" type="pres">
      <dgm:prSet presAssocID="{90D5C25F-97B1-461A-839C-F6AC846504B5}" presName="root2" presStyleCnt="0"/>
      <dgm:spPr/>
      <dgm:t>
        <a:bodyPr/>
        <a:lstStyle/>
        <a:p>
          <a:endParaRPr lang="es-PE"/>
        </a:p>
      </dgm:t>
    </dgm:pt>
    <dgm:pt modelId="{83D28518-29FE-454B-9322-34ABDFDEE76C}" type="pres">
      <dgm:prSet presAssocID="{90D5C25F-97B1-461A-839C-F6AC846504B5}" presName="LevelTwoTextNode" presStyleLbl="node4" presStyleIdx="2" presStyleCnt="6">
        <dgm:presLayoutVars>
          <dgm:chPref val="3"/>
        </dgm:presLayoutVars>
      </dgm:prSet>
      <dgm:spPr/>
      <dgm:t>
        <a:bodyPr/>
        <a:lstStyle/>
        <a:p>
          <a:endParaRPr lang="es-PE"/>
        </a:p>
      </dgm:t>
    </dgm:pt>
    <dgm:pt modelId="{2DDB3F97-110D-492A-B9F2-C0992A2DC83A}" type="pres">
      <dgm:prSet presAssocID="{90D5C25F-97B1-461A-839C-F6AC846504B5}" presName="level3hierChild" presStyleCnt="0"/>
      <dgm:spPr/>
      <dgm:t>
        <a:bodyPr/>
        <a:lstStyle/>
        <a:p>
          <a:endParaRPr lang="es-PE"/>
        </a:p>
      </dgm:t>
    </dgm:pt>
    <dgm:pt modelId="{77A82D8B-DB87-4BA3-8B9A-19A54D552344}" type="pres">
      <dgm:prSet presAssocID="{09C26F3A-45C1-4E81-B55D-5A7BBB181CE7}" presName="conn2-1" presStyleLbl="parChTrans1D4" presStyleIdx="3" presStyleCnt="6"/>
      <dgm:spPr/>
      <dgm:t>
        <a:bodyPr/>
        <a:lstStyle/>
        <a:p>
          <a:endParaRPr lang="es-PE"/>
        </a:p>
      </dgm:t>
    </dgm:pt>
    <dgm:pt modelId="{AA5B1D56-0CF6-42EC-BD03-9F673D89E62B}" type="pres">
      <dgm:prSet presAssocID="{09C26F3A-45C1-4E81-B55D-5A7BBB181CE7}" presName="connTx" presStyleLbl="parChTrans1D4" presStyleIdx="3" presStyleCnt="6"/>
      <dgm:spPr/>
      <dgm:t>
        <a:bodyPr/>
        <a:lstStyle/>
        <a:p>
          <a:endParaRPr lang="es-PE"/>
        </a:p>
      </dgm:t>
    </dgm:pt>
    <dgm:pt modelId="{301447A9-565C-4A00-AB8D-5598EFC7FA3E}" type="pres">
      <dgm:prSet presAssocID="{EF0602C1-D7A3-4748-A4A6-E807FAE1C493}" presName="root2" presStyleCnt="0"/>
      <dgm:spPr/>
      <dgm:t>
        <a:bodyPr/>
        <a:lstStyle/>
        <a:p>
          <a:endParaRPr lang="es-PE"/>
        </a:p>
      </dgm:t>
    </dgm:pt>
    <dgm:pt modelId="{551FBAF4-98E5-466E-B1B1-49E5F1AD1B35}" type="pres">
      <dgm:prSet presAssocID="{EF0602C1-D7A3-4748-A4A6-E807FAE1C493}" presName="LevelTwoTextNode" presStyleLbl="node4" presStyleIdx="3" presStyleCnt="6">
        <dgm:presLayoutVars>
          <dgm:chPref val="3"/>
        </dgm:presLayoutVars>
      </dgm:prSet>
      <dgm:spPr/>
      <dgm:t>
        <a:bodyPr/>
        <a:lstStyle/>
        <a:p>
          <a:endParaRPr lang="es-PE"/>
        </a:p>
      </dgm:t>
    </dgm:pt>
    <dgm:pt modelId="{48D3FD5C-FDDA-4FE5-A8BB-A856F7447A38}" type="pres">
      <dgm:prSet presAssocID="{EF0602C1-D7A3-4748-A4A6-E807FAE1C493}" presName="level3hierChild" presStyleCnt="0"/>
      <dgm:spPr/>
      <dgm:t>
        <a:bodyPr/>
        <a:lstStyle/>
        <a:p>
          <a:endParaRPr lang="es-PE"/>
        </a:p>
      </dgm:t>
    </dgm:pt>
    <dgm:pt modelId="{2412CB74-0AF2-4281-BA99-858C2D01C5B3}" type="pres">
      <dgm:prSet presAssocID="{3E81F75F-51C0-4056-BC46-21E0852E4E15}" presName="conn2-1" presStyleLbl="parChTrans1D4" presStyleIdx="4" presStyleCnt="6"/>
      <dgm:spPr/>
      <dgm:t>
        <a:bodyPr/>
        <a:lstStyle/>
        <a:p>
          <a:endParaRPr lang="es-PE"/>
        </a:p>
      </dgm:t>
    </dgm:pt>
    <dgm:pt modelId="{2B50F5A2-D75D-40B0-A3E8-0F5178396430}" type="pres">
      <dgm:prSet presAssocID="{3E81F75F-51C0-4056-BC46-21E0852E4E15}" presName="connTx" presStyleLbl="parChTrans1D4" presStyleIdx="4" presStyleCnt="6"/>
      <dgm:spPr/>
      <dgm:t>
        <a:bodyPr/>
        <a:lstStyle/>
        <a:p>
          <a:endParaRPr lang="es-PE"/>
        </a:p>
      </dgm:t>
    </dgm:pt>
    <dgm:pt modelId="{F0A49DD7-419E-4C4C-99C5-35F88DDD5054}" type="pres">
      <dgm:prSet presAssocID="{AC70EEEB-30CA-4003-A0B7-8812F3498410}" presName="root2" presStyleCnt="0"/>
      <dgm:spPr/>
      <dgm:t>
        <a:bodyPr/>
        <a:lstStyle/>
        <a:p>
          <a:endParaRPr lang="es-PE"/>
        </a:p>
      </dgm:t>
    </dgm:pt>
    <dgm:pt modelId="{FD8BA293-2447-43B6-AD04-3EF2087EA06E}" type="pres">
      <dgm:prSet presAssocID="{AC70EEEB-30CA-4003-A0B7-8812F3498410}" presName="LevelTwoTextNode" presStyleLbl="node4" presStyleIdx="4" presStyleCnt="6">
        <dgm:presLayoutVars>
          <dgm:chPref val="3"/>
        </dgm:presLayoutVars>
      </dgm:prSet>
      <dgm:spPr/>
      <dgm:t>
        <a:bodyPr/>
        <a:lstStyle/>
        <a:p>
          <a:endParaRPr lang="es-PE"/>
        </a:p>
      </dgm:t>
    </dgm:pt>
    <dgm:pt modelId="{B752FD27-5F4F-4735-96C6-24AD681240AC}" type="pres">
      <dgm:prSet presAssocID="{AC70EEEB-30CA-4003-A0B7-8812F3498410}" presName="level3hierChild" presStyleCnt="0"/>
      <dgm:spPr/>
      <dgm:t>
        <a:bodyPr/>
        <a:lstStyle/>
        <a:p>
          <a:endParaRPr lang="es-PE"/>
        </a:p>
      </dgm:t>
    </dgm:pt>
    <dgm:pt modelId="{570F9DF1-FB88-4F4E-9227-07F80F9F4AD0}" type="pres">
      <dgm:prSet presAssocID="{6206D64B-3C7B-4644-B513-5B3ADB793DBD}" presName="conn2-1" presStyleLbl="parChTrans1D4" presStyleIdx="5" presStyleCnt="6"/>
      <dgm:spPr/>
      <dgm:t>
        <a:bodyPr/>
        <a:lstStyle/>
        <a:p>
          <a:endParaRPr lang="es-PE"/>
        </a:p>
      </dgm:t>
    </dgm:pt>
    <dgm:pt modelId="{8A481DED-9C0D-4E54-9EAE-EA9F665A02F8}" type="pres">
      <dgm:prSet presAssocID="{6206D64B-3C7B-4644-B513-5B3ADB793DBD}" presName="connTx" presStyleLbl="parChTrans1D4" presStyleIdx="5" presStyleCnt="6"/>
      <dgm:spPr/>
      <dgm:t>
        <a:bodyPr/>
        <a:lstStyle/>
        <a:p>
          <a:endParaRPr lang="es-PE"/>
        </a:p>
      </dgm:t>
    </dgm:pt>
    <dgm:pt modelId="{225020D8-0CF9-4AAB-B0AE-71037C601A45}" type="pres">
      <dgm:prSet presAssocID="{9166470A-BAC9-4EBE-A89E-7BE57C1B3E01}" presName="root2" presStyleCnt="0"/>
      <dgm:spPr/>
      <dgm:t>
        <a:bodyPr/>
        <a:lstStyle/>
        <a:p>
          <a:endParaRPr lang="es-PE"/>
        </a:p>
      </dgm:t>
    </dgm:pt>
    <dgm:pt modelId="{919C84D8-EB78-476F-ACC6-48CB45E1B45B}" type="pres">
      <dgm:prSet presAssocID="{9166470A-BAC9-4EBE-A89E-7BE57C1B3E01}" presName="LevelTwoTextNode" presStyleLbl="node4" presStyleIdx="5" presStyleCnt="6">
        <dgm:presLayoutVars>
          <dgm:chPref val="3"/>
        </dgm:presLayoutVars>
      </dgm:prSet>
      <dgm:spPr/>
      <dgm:t>
        <a:bodyPr/>
        <a:lstStyle/>
        <a:p>
          <a:endParaRPr lang="es-PE"/>
        </a:p>
      </dgm:t>
    </dgm:pt>
    <dgm:pt modelId="{D4538AA2-336C-40A6-9D8F-AE67A94F2593}" type="pres">
      <dgm:prSet presAssocID="{9166470A-BAC9-4EBE-A89E-7BE57C1B3E01}" presName="level3hierChild" presStyleCnt="0"/>
      <dgm:spPr/>
      <dgm:t>
        <a:bodyPr/>
        <a:lstStyle/>
        <a:p>
          <a:endParaRPr lang="es-PE"/>
        </a:p>
      </dgm:t>
    </dgm:pt>
    <dgm:pt modelId="{71AE05FB-FF80-44D0-97CF-6DD2AD04534D}" type="pres">
      <dgm:prSet presAssocID="{72BE9743-83F2-41A0-8CD9-68640E4D55D5}" presName="conn2-1" presStyleLbl="parChTrans1D3" presStyleIdx="2" presStyleCnt="4"/>
      <dgm:spPr/>
      <dgm:t>
        <a:bodyPr/>
        <a:lstStyle/>
        <a:p>
          <a:endParaRPr lang="es-PE"/>
        </a:p>
      </dgm:t>
    </dgm:pt>
    <dgm:pt modelId="{3BD590A0-6323-4A91-AC5D-1ECF84EC6694}" type="pres">
      <dgm:prSet presAssocID="{72BE9743-83F2-41A0-8CD9-68640E4D55D5}" presName="connTx" presStyleLbl="parChTrans1D3" presStyleIdx="2" presStyleCnt="4"/>
      <dgm:spPr/>
      <dgm:t>
        <a:bodyPr/>
        <a:lstStyle/>
        <a:p>
          <a:endParaRPr lang="es-PE"/>
        </a:p>
      </dgm:t>
    </dgm:pt>
    <dgm:pt modelId="{8AADC424-E805-4228-B05B-922622A32C68}" type="pres">
      <dgm:prSet presAssocID="{3A98647D-408B-43F4-8E23-4A1DC97B4EEC}" presName="root2" presStyleCnt="0"/>
      <dgm:spPr/>
      <dgm:t>
        <a:bodyPr/>
        <a:lstStyle/>
        <a:p>
          <a:endParaRPr lang="es-PE"/>
        </a:p>
      </dgm:t>
    </dgm:pt>
    <dgm:pt modelId="{31DF0866-EA56-40A1-8463-46307207F0C3}" type="pres">
      <dgm:prSet presAssocID="{3A98647D-408B-43F4-8E23-4A1DC97B4EEC}" presName="LevelTwoTextNode" presStyleLbl="node3" presStyleIdx="2" presStyleCnt="4">
        <dgm:presLayoutVars>
          <dgm:chPref val="3"/>
        </dgm:presLayoutVars>
      </dgm:prSet>
      <dgm:spPr/>
      <dgm:t>
        <a:bodyPr/>
        <a:lstStyle/>
        <a:p>
          <a:endParaRPr lang="es-PE"/>
        </a:p>
      </dgm:t>
    </dgm:pt>
    <dgm:pt modelId="{CEC47DFD-CF10-4980-BDF1-B3E4AA7DC2B7}" type="pres">
      <dgm:prSet presAssocID="{3A98647D-408B-43F4-8E23-4A1DC97B4EEC}" presName="level3hierChild" presStyleCnt="0"/>
      <dgm:spPr/>
      <dgm:t>
        <a:bodyPr/>
        <a:lstStyle/>
        <a:p>
          <a:endParaRPr lang="es-PE"/>
        </a:p>
      </dgm:t>
    </dgm:pt>
    <dgm:pt modelId="{FF2338FF-DCDA-474D-AD2E-D66522C4E7DB}" type="pres">
      <dgm:prSet presAssocID="{3FAA7322-01C6-4056-86B6-5A1A3E6A478C}" presName="conn2-1" presStyleLbl="parChTrans1D3" presStyleIdx="3" presStyleCnt="4"/>
      <dgm:spPr/>
      <dgm:t>
        <a:bodyPr/>
        <a:lstStyle/>
        <a:p>
          <a:endParaRPr lang="es-PE"/>
        </a:p>
      </dgm:t>
    </dgm:pt>
    <dgm:pt modelId="{88665A20-297D-46D2-8499-501C8A444CD7}" type="pres">
      <dgm:prSet presAssocID="{3FAA7322-01C6-4056-86B6-5A1A3E6A478C}" presName="connTx" presStyleLbl="parChTrans1D3" presStyleIdx="3" presStyleCnt="4"/>
      <dgm:spPr/>
      <dgm:t>
        <a:bodyPr/>
        <a:lstStyle/>
        <a:p>
          <a:endParaRPr lang="es-PE"/>
        </a:p>
      </dgm:t>
    </dgm:pt>
    <dgm:pt modelId="{E7AB3B9F-6A2E-41A1-ABBA-AF1AF683E2A6}" type="pres">
      <dgm:prSet presAssocID="{C74307ED-CA86-4A11-A79B-2E81F161829A}" presName="root2" presStyleCnt="0"/>
      <dgm:spPr/>
      <dgm:t>
        <a:bodyPr/>
        <a:lstStyle/>
        <a:p>
          <a:endParaRPr lang="es-PE"/>
        </a:p>
      </dgm:t>
    </dgm:pt>
    <dgm:pt modelId="{187DA08C-ABDA-4ED6-A0AA-B123848854F7}" type="pres">
      <dgm:prSet presAssocID="{C74307ED-CA86-4A11-A79B-2E81F161829A}" presName="LevelTwoTextNode" presStyleLbl="node3" presStyleIdx="3" presStyleCnt="4">
        <dgm:presLayoutVars>
          <dgm:chPref val="3"/>
        </dgm:presLayoutVars>
      </dgm:prSet>
      <dgm:spPr/>
      <dgm:t>
        <a:bodyPr/>
        <a:lstStyle/>
        <a:p>
          <a:endParaRPr lang="es-PE"/>
        </a:p>
      </dgm:t>
    </dgm:pt>
    <dgm:pt modelId="{9FB4537E-A5D6-455F-B0F8-F8707C3FA37E}" type="pres">
      <dgm:prSet presAssocID="{C74307ED-CA86-4A11-A79B-2E81F161829A}" presName="level3hierChild" presStyleCnt="0"/>
      <dgm:spPr/>
      <dgm:t>
        <a:bodyPr/>
        <a:lstStyle/>
        <a:p>
          <a:endParaRPr lang="es-PE"/>
        </a:p>
      </dgm:t>
    </dgm:pt>
  </dgm:ptLst>
  <dgm:cxnLst>
    <dgm:cxn modelId="{2B1A573B-7054-4690-BE38-276A5777926C}" type="presOf" srcId="{69219566-E590-4FEC-AA2F-8082F70BAD98}" destId="{55ABD110-6DD1-40D3-9B0C-31E87C741B1B}" srcOrd="1" destOrd="0" presId="urn:microsoft.com/office/officeart/2005/8/layout/hierarchy2"/>
    <dgm:cxn modelId="{CB5A8A5C-92C4-44BE-8BB0-39B57B815DFB}" type="presOf" srcId="{09C26F3A-45C1-4E81-B55D-5A7BBB181CE7}" destId="{AA5B1D56-0CF6-42EC-BD03-9F673D89E62B}" srcOrd="1" destOrd="0" presId="urn:microsoft.com/office/officeart/2005/8/layout/hierarchy2"/>
    <dgm:cxn modelId="{A62B624E-4427-482E-894D-63AC628DE205}" type="presOf" srcId="{E9E50A6A-A43E-4892-9693-BB89E49254FC}" destId="{08F151CA-097C-451B-8D76-266480A3C2B1}" srcOrd="0" destOrd="0" presId="urn:microsoft.com/office/officeart/2005/8/layout/hierarchy2"/>
    <dgm:cxn modelId="{38333989-5E70-4DA0-AA87-9F02AC052567}" srcId="{02FCA944-3A3C-4D8B-B871-36BBCD571B98}" destId="{CF8B6787-10DE-4FDE-A17A-724F2F5488CD}" srcOrd="0" destOrd="0" parTransId="{26F15F90-BA82-40B7-AD69-5B1E08CEC6DC}" sibTransId="{4179E909-393A-43E9-A57D-92BBC70A39BB}"/>
    <dgm:cxn modelId="{75869925-39AB-4548-B656-AF6D2EEF0290}" type="presOf" srcId="{B2D17A95-CFC4-43F8-A2B0-D56890D29624}" destId="{114D9882-13FC-4E70-900F-2AFE96C36302}" srcOrd="0" destOrd="0" presId="urn:microsoft.com/office/officeart/2005/8/layout/hierarchy2"/>
    <dgm:cxn modelId="{41474907-A935-4738-A115-BDE88877E46F}" type="presOf" srcId="{72BE9743-83F2-41A0-8CD9-68640E4D55D5}" destId="{3BD590A0-6323-4A91-AC5D-1ECF84EC6694}" srcOrd="1" destOrd="0" presId="urn:microsoft.com/office/officeart/2005/8/layout/hierarchy2"/>
    <dgm:cxn modelId="{838425E3-0ED3-423E-9EA4-6779821FC73A}" type="presOf" srcId="{E9E50A6A-A43E-4892-9693-BB89E49254FC}" destId="{5C61221E-FD77-4798-924F-700191ECD4B2}" srcOrd="1" destOrd="0" presId="urn:microsoft.com/office/officeart/2005/8/layout/hierarchy2"/>
    <dgm:cxn modelId="{2D670575-64E6-44EB-A803-7082F678C0D8}" type="presOf" srcId="{524C31AA-97F4-4528-8D12-7AD753858E6A}" destId="{B5709A15-C25D-4EED-9ADD-0C8BB842AB78}" srcOrd="1" destOrd="0" presId="urn:microsoft.com/office/officeart/2005/8/layout/hierarchy2"/>
    <dgm:cxn modelId="{E9D2C798-EF6C-437C-8EFE-6B9BCF0E0EB5}" srcId="{8E0E673F-9BD9-4BA7-A787-68DE129990CA}" destId="{90D5C25F-97B1-461A-839C-F6AC846504B5}" srcOrd="2" destOrd="0" parTransId="{524C31AA-97F4-4528-8D12-7AD753858E6A}" sibTransId="{CB0AFDD6-C1A0-48A6-B31C-BAFA1D356E1B}"/>
    <dgm:cxn modelId="{A3E3CCFB-F633-4EFC-8259-95EBE330109F}" type="presOf" srcId="{3FAA7322-01C6-4056-86B6-5A1A3E6A478C}" destId="{88665A20-297D-46D2-8499-501C8A444CD7}" srcOrd="1" destOrd="0" presId="urn:microsoft.com/office/officeart/2005/8/layout/hierarchy2"/>
    <dgm:cxn modelId="{72F78F9F-053B-46F5-8D0B-FE4BAED10063}" srcId="{8E0E673F-9BD9-4BA7-A787-68DE129990CA}" destId="{AC70EEEB-30CA-4003-A0B7-8812F3498410}" srcOrd="4" destOrd="0" parTransId="{3E81F75F-51C0-4056-BC46-21E0852E4E15}" sibTransId="{E47450E0-9D1C-48E7-9D77-B3A4DAEBB2D0}"/>
    <dgm:cxn modelId="{0A65ACE1-9FA6-468B-8EB7-7517EE3D4E3E}" type="presOf" srcId="{CF8B6787-10DE-4FDE-A17A-724F2F5488CD}" destId="{4EA9F5F7-82D7-4595-ACFF-7CBC3A45419D}" srcOrd="0" destOrd="0" presId="urn:microsoft.com/office/officeart/2005/8/layout/hierarchy2"/>
    <dgm:cxn modelId="{D6693E22-251F-4413-BE0A-FDB367575B3D}" type="presOf" srcId="{09C26F3A-45C1-4E81-B55D-5A7BBB181CE7}" destId="{77A82D8B-DB87-4BA3-8B9A-19A54D552344}" srcOrd="0" destOrd="0" presId="urn:microsoft.com/office/officeart/2005/8/layout/hierarchy2"/>
    <dgm:cxn modelId="{D85C6EBC-A31D-4401-AA2E-FF96D492821D}" type="presOf" srcId="{639927BC-619D-4F56-A560-18D00B1B20FE}" destId="{B09CA763-B6F1-4AD3-A758-E213AF98025A}" srcOrd="0" destOrd="0" presId="urn:microsoft.com/office/officeart/2005/8/layout/hierarchy2"/>
    <dgm:cxn modelId="{3D994EBF-C6A3-4DD3-A984-88EC9ECA2207}" type="presOf" srcId="{90D5C25F-97B1-461A-839C-F6AC846504B5}" destId="{83D28518-29FE-454B-9322-34ABDFDEE76C}" srcOrd="0" destOrd="0" presId="urn:microsoft.com/office/officeart/2005/8/layout/hierarchy2"/>
    <dgm:cxn modelId="{EAC277F5-EDBE-4999-BE48-CCCFA34340AB}" type="presOf" srcId="{3E81F75F-51C0-4056-BC46-21E0852E4E15}" destId="{2B50F5A2-D75D-40B0-A3E8-0F5178396430}" srcOrd="1" destOrd="0" presId="urn:microsoft.com/office/officeart/2005/8/layout/hierarchy2"/>
    <dgm:cxn modelId="{82B279A6-E0FE-4F19-846A-C68AE5EFFA1E}" srcId="{8E0E673F-9BD9-4BA7-A787-68DE129990CA}" destId="{44A6546A-FA18-46C2-B759-2F74696BA50A}" srcOrd="1" destOrd="0" parTransId="{0900BBFF-726F-4DFE-8691-CE463EB2435F}" sibTransId="{011ADA9A-10BB-45E7-9541-A9332C39E910}"/>
    <dgm:cxn modelId="{D019D275-68FA-47BD-B994-C93ADD0BF5C8}" srcId="{8E0E673F-9BD9-4BA7-A787-68DE129990CA}" destId="{9166470A-BAC9-4EBE-A89E-7BE57C1B3E01}" srcOrd="5" destOrd="0" parTransId="{6206D64B-3C7B-4644-B513-5B3ADB793DBD}" sibTransId="{30F7F387-0DAA-4355-8C11-EE590D49394B}"/>
    <dgm:cxn modelId="{BCEB7BC5-7E33-4F4B-B00E-BD4193F9A720}" type="presOf" srcId="{C1ABA7AD-D913-4726-B7E1-ACFC3A6040D1}" destId="{52561FD8-7752-4FF7-879B-A64507572E2D}" srcOrd="0" destOrd="0" presId="urn:microsoft.com/office/officeart/2005/8/layout/hierarchy2"/>
    <dgm:cxn modelId="{D6CC33FA-7842-4264-BE56-60654ADBB511}" type="presOf" srcId="{6206D64B-3C7B-4644-B513-5B3ADB793DBD}" destId="{570F9DF1-FB88-4F4E-9227-07F80F9F4AD0}" srcOrd="0" destOrd="0" presId="urn:microsoft.com/office/officeart/2005/8/layout/hierarchy2"/>
    <dgm:cxn modelId="{AA3AE9BA-3E02-4394-AC85-22AC067D7F9D}" srcId="{CF8B6787-10DE-4FDE-A17A-724F2F5488CD}" destId="{639927BC-619D-4F56-A560-18D00B1B20FE}" srcOrd="1" destOrd="0" parTransId="{B2D17A95-CFC4-43F8-A2B0-D56890D29624}" sibTransId="{3C72DE36-1F46-4993-8BCB-A3D6D92D391F}"/>
    <dgm:cxn modelId="{941F1C70-9A4F-4C03-8FE3-A87B26E388F0}" type="presOf" srcId="{C74307ED-CA86-4A11-A79B-2E81F161829A}" destId="{187DA08C-ABDA-4ED6-A0AA-B123848854F7}" srcOrd="0" destOrd="0" presId="urn:microsoft.com/office/officeart/2005/8/layout/hierarchy2"/>
    <dgm:cxn modelId="{889059E5-5F5D-429B-8230-CE7A8ABF654A}" srcId="{CF8B6787-10DE-4FDE-A17A-724F2F5488CD}" destId="{C1ABA7AD-D913-4726-B7E1-ACFC3A6040D1}" srcOrd="0" destOrd="0" parTransId="{E9E50A6A-A43E-4892-9693-BB89E49254FC}" sibTransId="{5153798F-D80C-4C8E-AC5E-C1E49D500963}"/>
    <dgm:cxn modelId="{BE32ED73-960A-4823-AA68-70D64AE047EA}" type="presOf" srcId="{E3183813-E686-437C-BEC1-8DD53D3A60A2}" destId="{4FBE9A02-E46E-4BD7-9B41-41ADBBC31CD0}" srcOrd="1" destOrd="0" presId="urn:microsoft.com/office/officeart/2005/8/layout/hierarchy2"/>
    <dgm:cxn modelId="{3C78B395-236B-4412-86B7-0FC5A53C8848}" type="presOf" srcId="{3FAA7322-01C6-4056-86B6-5A1A3E6A478C}" destId="{FF2338FF-DCDA-474D-AD2E-D66522C4E7DB}" srcOrd="0" destOrd="0" presId="urn:microsoft.com/office/officeart/2005/8/layout/hierarchy2"/>
    <dgm:cxn modelId="{DA9FDAF4-DC3D-434A-9E7D-D935386E069F}" type="presOf" srcId="{AC70EEEB-30CA-4003-A0B7-8812F3498410}" destId="{FD8BA293-2447-43B6-AD04-3EF2087EA06E}" srcOrd="0" destOrd="0" presId="urn:microsoft.com/office/officeart/2005/8/layout/hierarchy2"/>
    <dgm:cxn modelId="{18DC7DC1-EFE0-47D2-B365-AC9AFB47130C}" type="presOf" srcId="{0900BBFF-726F-4DFE-8691-CE463EB2435F}" destId="{3B84EE13-0215-4509-A1FE-B1C5361D333D}" srcOrd="1" destOrd="0" presId="urn:microsoft.com/office/officeart/2005/8/layout/hierarchy2"/>
    <dgm:cxn modelId="{D394FDB0-D1C9-4CD3-B13F-819D44CADC84}" type="presOf" srcId="{524C31AA-97F4-4528-8D12-7AD753858E6A}" destId="{6D9BF655-CC7B-4F55-AD35-43B3515A9348}" srcOrd="0" destOrd="0" presId="urn:microsoft.com/office/officeart/2005/8/layout/hierarchy2"/>
    <dgm:cxn modelId="{CB307F25-D9C7-40BD-AC38-64A6F4BE60F8}" srcId="{639927BC-619D-4F56-A560-18D00B1B20FE}" destId="{C74307ED-CA86-4A11-A79B-2E81F161829A}" srcOrd="3" destOrd="0" parTransId="{3FAA7322-01C6-4056-86B6-5A1A3E6A478C}" sibTransId="{9130DFB1-EB62-425C-A1F5-F8444B33DE59}"/>
    <dgm:cxn modelId="{C3545DEB-DB9F-4EE8-A984-16B3CEB1F8CA}" srcId="{639927BC-619D-4F56-A560-18D00B1B20FE}" destId="{3A98647D-408B-43F4-8E23-4A1DC97B4EEC}" srcOrd="2" destOrd="0" parTransId="{72BE9743-83F2-41A0-8CD9-68640E4D55D5}" sibTransId="{FE2C42A2-054F-4D95-A88F-B4E19D09077D}"/>
    <dgm:cxn modelId="{111D93C5-39AE-4E88-BEA3-9386ECD5BF51}" type="presOf" srcId="{58FBC9BF-F2F1-4A26-95C3-2974B05B1220}" destId="{F5197397-95C8-464B-BFB5-DE7589E8D7F7}" srcOrd="0" destOrd="0" presId="urn:microsoft.com/office/officeart/2005/8/layout/hierarchy2"/>
    <dgm:cxn modelId="{BC84890E-047D-45D2-BB61-32056399F8FF}" type="presOf" srcId="{6206D64B-3C7B-4644-B513-5B3ADB793DBD}" destId="{8A481DED-9C0D-4E54-9EAE-EA9F665A02F8}" srcOrd="1" destOrd="0" presId="urn:microsoft.com/office/officeart/2005/8/layout/hierarchy2"/>
    <dgm:cxn modelId="{466118C2-1607-438C-9BEA-2547ED7FF8FC}" type="presOf" srcId="{E3183813-E686-437C-BEC1-8DD53D3A60A2}" destId="{548A7366-B134-4C29-9DE4-87386C8CEC94}" srcOrd="0" destOrd="0" presId="urn:microsoft.com/office/officeart/2005/8/layout/hierarchy2"/>
    <dgm:cxn modelId="{BCE96ACE-9BB4-4B17-9EE1-7E21A3DBF461}" type="presOf" srcId="{EF0602C1-D7A3-4748-A4A6-E807FAE1C493}" destId="{551FBAF4-98E5-466E-B1B1-49E5F1AD1B35}" srcOrd="0" destOrd="0" presId="urn:microsoft.com/office/officeart/2005/8/layout/hierarchy2"/>
    <dgm:cxn modelId="{A59EE612-8BF3-4CDA-AFE0-9160590AA8B2}" type="presOf" srcId="{3E81F75F-51C0-4056-BC46-21E0852E4E15}" destId="{2412CB74-0AF2-4281-BA99-858C2D01C5B3}" srcOrd="0" destOrd="0" presId="urn:microsoft.com/office/officeart/2005/8/layout/hierarchy2"/>
    <dgm:cxn modelId="{99025570-14E6-44E5-A3BA-6EFEB4BE7998}" type="presOf" srcId="{58FBC9BF-F2F1-4A26-95C3-2974B05B1220}" destId="{31837741-B1AF-4E06-84C2-C72A365ACF2A}" srcOrd="1" destOrd="0" presId="urn:microsoft.com/office/officeart/2005/8/layout/hierarchy2"/>
    <dgm:cxn modelId="{4E9322F1-F604-480C-B54E-98A9F7EC7C3A}" type="presOf" srcId="{9166470A-BAC9-4EBE-A89E-7BE57C1B3E01}" destId="{919C84D8-EB78-476F-ACC6-48CB45E1B45B}" srcOrd="0" destOrd="0" presId="urn:microsoft.com/office/officeart/2005/8/layout/hierarchy2"/>
    <dgm:cxn modelId="{562DFC23-769B-4192-AFA5-9231C47BE483}" type="presOf" srcId="{72BE9743-83F2-41A0-8CD9-68640E4D55D5}" destId="{71AE05FB-FF80-44D0-97CF-6DD2AD04534D}" srcOrd="0" destOrd="0" presId="urn:microsoft.com/office/officeart/2005/8/layout/hierarchy2"/>
    <dgm:cxn modelId="{0E1F5B4E-81F0-4E43-BE2D-D941F6F309F5}" srcId="{639927BC-619D-4F56-A560-18D00B1B20FE}" destId="{8E0E673F-9BD9-4BA7-A787-68DE129990CA}" srcOrd="1" destOrd="0" parTransId="{58FBC9BF-F2F1-4A26-95C3-2974B05B1220}" sibTransId="{8C7827B8-26D2-454E-B6D7-02CA3CA84B4D}"/>
    <dgm:cxn modelId="{B5E0C04A-0E8E-4696-8F13-1E6AD46B4801}" type="presOf" srcId="{69219566-E590-4FEC-AA2F-8082F70BAD98}" destId="{C4E2695A-C26B-4411-B358-1593A2B4A130}" srcOrd="0" destOrd="0" presId="urn:microsoft.com/office/officeart/2005/8/layout/hierarchy2"/>
    <dgm:cxn modelId="{9C4E7E15-B3DC-4F58-AB21-30A9CDF84D94}" type="presOf" srcId="{B2D17A95-CFC4-43F8-A2B0-D56890D29624}" destId="{38051F76-CDC8-462B-9446-FA8338CBA4E9}" srcOrd="1" destOrd="0" presId="urn:microsoft.com/office/officeart/2005/8/layout/hierarchy2"/>
    <dgm:cxn modelId="{94128FBC-8ABC-4CA3-907E-B3227BBD574B}" srcId="{639927BC-619D-4F56-A560-18D00B1B20FE}" destId="{4AA1D661-D70E-4033-9C60-A78C5C8CFD7E}" srcOrd="0" destOrd="0" parTransId="{E3183813-E686-437C-BEC1-8DD53D3A60A2}" sibTransId="{07FF86DD-9DB0-4B35-AA9A-E465F194C62E}"/>
    <dgm:cxn modelId="{6E10C979-F029-46BB-BD55-D1185BAEB15A}" type="presOf" srcId="{4AA1D661-D70E-4033-9C60-A78C5C8CFD7E}" destId="{9122C94E-DF03-4D42-8AE0-695D81B77CB4}" srcOrd="0" destOrd="0" presId="urn:microsoft.com/office/officeart/2005/8/layout/hierarchy2"/>
    <dgm:cxn modelId="{2BCB27AF-228B-4C11-97CF-5C9CF6FEBF38}" type="presOf" srcId="{0900BBFF-726F-4DFE-8691-CE463EB2435F}" destId="{4B0CCA67-1640-4733-9E77-D1D862E40DDB}" srcOrd="0" destOrd="0" presId="urn:microsoft.com/office/officeart/2005/8/layout/hierarchy2"/>
    <dgm:cxn modelId="{444BBC4A-9004-4CE5-8963-A44E006607DD}" type="presOf" srcId="{8E0E673F-9BD9-4BA7-A787-68DE129990CA}" destId="{F84F4DAA-0E34-4736-BBF3-7C047A070A13}" srcOrd="0" destOrd="0" presId="urn:microsoft.com/office/officeart/2005/8/layout/hierarchy2"/>
    <dgm:cxn modelId="{5FD96007-44DE-474C-A9F8-6143561A155A}" type="presOf" srcId="{DA182DC6-C2F4-428A-9175-D0AE30E4A8CB}" destId="{8A6A7E1A-F6E6-442D-BDF2-E03D5A282E6C}" srcOrd="0" destOrd="0" presId="urn:microsoft.com/office/officeart/2005/8/layout/hierarchy2"/>
    <dgm:cxn modelId="{6ACA6EBB-E764-4C1A-AB2A-9F1DAD32FBE8}" type="presOf" srcId="{44A6546A-FA18-46C2-B759-2F74696BA50A}" destId="{63831D42-25F2-43F2-85A1-D69D1C339A21}" srcOrd="0" destOrd="0" presId="urn:microsoft.com/office/officeart/2005/8/layout/hierarchy2"/>
    <dgm:cxn modelId="{12C610AC-8DF4-461C-8641-DEF5F07B4D54}" type="presOf" srcId="{3A98647D-408B-43F4-8E23-4A1DC97B4EEC}" destId="{31DF0866-EA56-40A1-8463-46307207F0C3}" srcOrd="0" destOrd="0" presId="urn:microsoft.com/office/officeart/2005/8/layout/hierarchy2"/>
    <dgm:cxn modelId="{1A37CAF2-86DB-4804-9506-E4C69CF37EAC}" srcId="{8E0E673F-9BD9-4BA7-A787-68DE129990CA}" destId="{DA182DC6-C2F4-428A-9175-D0AE30E4A8CB}" srcOrd="0" destOrd="0" parTransId="{69219566-E590-4FEC-AA2F-8082F70BAD98}" sibTransId="{62DB38DD-9092-4F9C-A0F1-AFCDDF33E525}"/>
    <dgm:cxn modelId="{72B9107F-15F1-4307-8A89-BE5BD059D6FC}" srcId="{8E0E673F-9BD9-4BA7-A787-68DE129990CA}" destId="{EF0602C1-D7A3-4748-A4A6-E807FAE1C493}" srcOrd="3" destOrd="0" parTransId="{09C26F3A-45C1-4E81-B55D-5A7BBB181CE7}" sibTransId="{89F9AE86-CAD7-4D99-B51F-0A6FD2368CDC}"/>
    <dgm:cxn modelId="{B6EE456E-C911-4D69-B85A-EB5D1FBCBCE1}" type="presOf" srcId="{02FCA944-3A3C-4D8B-B871-36BBCD571B98}" destId="{69BECE2B-8737-4B96-A347-02177400B196}" srcOrd="0" destOrd="0" presId="urn:microsoft.com/office/officeart/2005/8/layout/hierarchy2"/>
    <dgm:cxn modelId="{954C97C0-4AFF-4EAA-8EA0-025D2C66214C}" type="presParOf" srcId="{69BECE2B-8737-4B96-A347-02177400B196}" destId="{71DF5412-8A0B-47BC-8921-14370A241023}" srcOrd="0" destOrd="0" presId="urn:microsoft.com/office/officeart/2005/8/layout/hierarchy2"/>
    <dgm:cxn modelId="{16626AEC-2126-4986-A54E-179FCA919F32}" type="presParOf" srcId="{71DF5412-8A0B-47BC-8921-14370A241023}" destId="{4EA9F5F7-82D7-4595-ACFF-7CBC3A45419D}" srcOrd="0" destOrd="0" presId="urn:microsoft.com/office/officeart/2005/8/layout/hierarchy2"/>
    <dgm:cxn modelId="{12B2D9AC-2962-4AE4-9E55-28E7410E1D6C}" type="presParOf" srcId="{71DF5412-8A0B-47BC-8921-14370A241023}" destId="{50784E84-F8EF-4A4C-BBE0-C0A2B406028D}" srcOrd="1" destOrd="0" presId="urn:microsoft.com/office/officeart/2005/8/layout/hierarchy2"/>
    <dgm:cxn modelId="{B1DA13A8-5F6A-4DBF-B121-99C0AAFB5D31}" type="presParOf" srcId="{50784E84-F8EF-4A4C-BBE0-C0A2B406028D}" destId="{08F151CA-097C-451B-8D76-266480A3C2B1}" srcOrd="0" destOrd="0" presId="urn:microsoft.com/office/officeart/2005/8/layout/hierarchy2"/>
    <dgm:cxn modelId="{F7F161B8-ACB6-4CFB-853B-3E1E7257A359}" type="presParOf" srcId="{08F151CA-097C-451B-8D76-266480A3C2B1}" destId="{5C61221E-FD77-4798-924F-700191ECD4B2}" srcOrd="0" destOrd="0" presId="urn:microsoft.com/office/officeart/2005/8/layout/hierarchy2"/>
    <dgm:cxn modelId="{2952CF5D-7B14-46E9-8279-AD96249CD63D}" type="presParOf" srcId="{50784E84-F8EF-4A4C-BBE0-C0A2B406028D}" destId="{4AA2C671-260E-4408-BC39-9F65BAF8C989}" srcOrd="1" destOrd="0" presId="urn:microsoft.com/office/officeart/2005/8/layout/hierarchy2"/>
    <dgm:cxn modelId="{D9CD9042-37A4-4AD5-89D7-1A16D3E7823C}" type="presParOf" srcId="{4AA2C671-260E-4408-BC39-9F65BAF8C989}" destId="{52561FD8-7752-4FF7-879B-A64507572E2D}" srcOrd="0" destOrd="0" presId="urn:microsoft.com/office/officeart/2005/8/layout/hierarchy2"/>
    <dgm:cxn modelId="{5A108854-E488-4AB1-A859-EBCA9A17623A}" type="presParOf" srcId="{4AA2C671-260E-4408-BC39-9F65BAF8C989}" destId="{A5BC8C15-3287-4D03-8AF6-2900C5B96652}" srcOrd="1" destOrd="0" presId="urn:microsoft.com/office/officeart/2005/8/layout/hierarchy2"/>
    <dgm:cxn modelId="{4597D777-6C9E-4ECA-A340-F2412CB30E89}" type="presParOf" srcId="{50784E84-F8EF-4A4C-BBE0-C0A2B406028D}" destId="{114D9882-13FC-4E70-900F-2AFE96C36302}" srcOrd="2" destOrd="0" presId="urn:microsoft.com/office/officeart/2005/8/layout/hierarchy2"/>
    <dgm:cxn modelId="{993C04A6-65F5-47E5-A7D1-78519E966682}" type="presParOf" srcId="{114D9882-13FC-4E70-900F-2AFE96C36302}" destId="{38051F76-CDC8-462B-9446-FA8338CBA4E9}" srcOrd="0" destOrd="0" presId="urn:microsoft.com/office/officeart/2005/8/layout/hierarchy2"/>
    <dgm:cxn modelId="{1731BE80-A1B7-46AE-B190-564251F333F2}" type="presParOf" srcId="{50784E84-F8EF-4A4C-BBE0-C0A2B406028D}" destId="{6F4F0BC4-FE7D-45BC-8119-EA3938F5E69E}" srcOrd="3" destOrd="0" presId="urn:microsoft.com/office/officeart/2005/8/layout/hierarchy2"/>
    <dgm:cxn modelId="{AA383469-7C64-447B-B614-D0F22747639A}" type="presParOf" srcId="{6F4F0BC4-FE7D-45BC-8119-EA3938F5E69E}" destId="{B09CA763-B6F1-4AD3-A758-E213AF98025A}" srcOrd="0" destOrd="0" presId="urn:microsoft.com/office/officeart/2005/8/layout/hierarchy2"/>
    <dgm:cxn modelId="{0A561376-A30B-4347-A74C-6EB062086055}" type="presParOf" srcId="{6F4F0BC4-FE7D-45BC-8119-EA3938F5E69E}" destId="{12ACF466-7C51-495D-9392-6108EBE52836}" srcOrd="1" destOrd="0" presId="urn:microsoft.com/office/officeart/2005/8/layout/hierarchy2"/>
    <dgm:cxn modelId="{B5DA7EA7-C773-4C4F-81A8-F607D4A1AB38}" type="presParOf" srcId="{12ACF466-7C51-495D-9392-6108EBE52836}" destId="{548A7366-B134-4C29-9DE4-87386C8CEC94}" srcOrd="0" destOrd="0" presId="urn:microsoft.com/office/officeart/2005/8/layout/hierarchy2"/>
    <dgm:cxn modelId="{987DA86F-A3CD-41CE-8375-2341E75C1CFE}" type="presParOf" srcId="{548A7366-B134-4C29-9DE4-87386C8CEC94}" destId="{4FBE9A02-E46E-4BD7-9B41-41ADBBC31CD0}" srcOrd="0" destOrd="0" presId="urn:microsoft.com/office/officeart/2005/8/layout/hierarchy2"/>
    <dgm:cxn modelId="{54542A9E-D7B9-4F2D-9481-FA4C7684DE15}" type="presParOf" srcId="{12ACF466-7C51-495D-9392-6108EBE52836}" destId="{84382012-6C82-49FE-9CE3-66D4D18AEB94}" srcOrd="1" destOrd="0" presId="urn:microsoft.com/office/officeart/2005/8/layout/hierarchy2"/>
    <dgm:cxn modelId="{E6C590A6-0464-4439-A36E-8A082A4479AB}" type="presParOf" srcId="{84382012-6C82-49FE-9CE3-66D4D18AEB94}" destId="{9122C94E-DF03-4D42-8AE0-695D81B77CB4}" srcOrd="0" destOrd="0" presId="urn:microsoft.com/office/officeart/2005/8/layout/hierarchy2"/>
    <dgm:cxn modelId="{A46139FF-234F-4CC0-AF19-28C2888D9621}" type="presParOf" srcId="{84382012-6C82-49FE-9CE3-66D4D18AEB94}" destId="{BACCBC33-E61B-4C19-AEF4-118E522F7EB8}" srcOrd="1" destOrd="0" presId="urn:microsoft.com/office/officeart/2005/8/layout/hierarchy2"/>
    <dgm:cxn modelId="{131BBF08-D30D-4976-820C-F7E2043F3468}" type="presParOf" srcId="{12ACF466-7C51-495D-9392-6108EBE52836}" destId="{F5197397-95C8-464B-BFB5-DE7589E8D7F7}" srcOrd="2" destOrd="0" presId="urn:microsoft.com/office/officeart/2005/8/layout/hierarchy2"/>
    <dgm:cxn modelId="{F0D3AE7E-4082-440E-9A65-F2D80B6F7DC8}" type="presParOf" srcId="{F5197397-95C8-464B-BFB5-DE7589E8D7F7}" destId="{31837741-B1AF-4E06-84C2-C72A365ACF2A}" srcOrd="0" destOrd="0" presId="urn:microsoft.com/office/officeart/2005/8/layout/hierarchy2"/>
    <dgm:cxn modelId="{CC0978BE-7E7B-4844-8E6C-0A880B220D29}" type="presParOf" srcId="{12ACF466-7C51-495D-9392-6108EBE52836}" destId="{767DDBB8-36FC-4F0A-AE52-327EA74E77F5}" srcOrd="3" destOrd="0" presId="urn:microsoft.com/office/officeart/2005/8/layout/hierarchy2"/>
    <dgm:cxn modelId="{1A74ECCB-ECB3-44D2-A768-740C40D25E92}" type="presParOf" srcId="{767DDBB8-36FC-4F0A-AE52-327EA74E77F5}" destId="{F84F4DAA-0E34-4736-BBF3-7C047A070A13}" srcOrd="0" destOrd="0" presId="urn:microsoft.com/office/officeart/2005/8/layout/hierarchy2"/>
    <dgm:cxn modelId="{6AE8D6C0-4CD5-49BD-A62B-BF6D8F8A996F}" type="presParOf" srcId="{767DDBB8-36FC-4F0A-AE52-327EA74E77F5}" destId="{2E98D7E6-ADDA-48ED-BF4A-E635C8068217}" srcOrd="1" destOrd="0" presId="urn:microsoft.com/office/officeart/2005/8/layout/hierarchy2"/>
    <dgm:cxn modelId="{283ACC00-8EFC-40E1-B632-D91A5DE8FC57}" type="presParOf" srcId="{2E98D7E6-ADDA-48ED-BF4A-E635C8068217}" destId="{C4E2695A-C26B-4411-B358-1593A2B4A130}" srcOrd="0" destOrd="0" presId="urn:microsoft.com/office/officeart/2005/8/layout/hierarchy2"/>
    <dgm:cxn modelId="{0C81CD43-D906-4A98-B6E6-E18202CA27BA}" type="presParOf" srcId="{C4E2695A-C26B-4411-B358-1593A2B4A130}" destId="{55ABD110-6DD1-40D3-9B0C-31E87C741B1B}" srcOrd="0" destOrd="0" presId="urn:microsoft.com/office/officeart/2005/8/layout/hierarchy2"/>
    <dgm:cxn modelId="{68FDDA8D-ED87-4E00-8AE0-2BA25CF34FC7}" type="presParOf" srcId="{2E98D7E6-ADDA-48ED-BF4A-E635C8068217}" destId="{E2FF84DE-B5A1-4DB9-8216-569A388E744C}" srcOrd="1" destOrd="0" presId="urn:microsoft.com/office/officeart/2005/8/layout/hierarchy2"/>
    <dgm:cxn modelId="{35DA2D17-25EC-4504-B30C-93A73F7E02DA}" type="presParOf" srcId="{E2FF84DE-B5A1-4DB9-8216-569A388E744C}" destId="{8A6A7E1A-F6E6-442D-BDF2-E03D5A282E6C}" srcOrd="0" destOrd="0" presId="urn:microsoft.com/office/officeart/2005/8/layout/hierarchy2"/>
    <dgm:cxn modelId="{266F1D4F-06CD-41A6-83E2-9CFEF5904246}" type="presParOf" srcId="{E2FF84DE-B5A1-4DB9-8216-569A388E744C}" destId="{72581522-73A1-4B36-AD07-9EFD091BFDFE}" srcOrd="1" destOrd="0" presId="urn:microsoft.com/office/officeart/2005/8/layout/hierarchy2"/>
    <dgm:cxn modelId="{632517E5-098E-4492-BEF1-574587B9CAAE}" type="presParOf" srcId="{2E98D7E6-ADDA-48ED-BF4A-E635C8068217}" destId="{4B0CCA67-1640-4733-9E77-D1D862E40DDB}" srcOrd="2" destOrd="0" presId="urn:microsoft.com/office/officeart/2005/8/layout/hierarchy2"/>
    <dgm:cxn modelId="{77A02050-D328-4A7A-81DB-B9351B30C159}" type="presParOf" srcId="{4B0CCA67-1640-4733-9E77-D1D862E40DDB}" destId="{3B84EE13-0215-4509-A1FE-B1C5361D333D}" srcOrd="0" destOrd="0" presId="urn:microsoft.com/office/officeart/2005/8/layout/hierarchy2"/>
    <dgm:cxn modelId="{90B00076-0D31-4016-A64B-73597D8AEDE3}" type="presParOf" srcId="{2E98D7E6-ADDA-48ED-BF4A-E635C8068217}" destId="{2B6E2ADF-E7D0-45A7-8032-A8EF7885E4F1}" srcOrd="3" destOrd="0" presId="urn:microsoft.com/office/officeart/2005/8/layout/hierarchy2"/>
    <dgm:cxn modelId="{5D9352E3-FA3C-4B00-B28D-6BC0802D5722}" type="presParOf" srcId="{2B6E2ADF-E7D0-45A7-8032-A8EF7885E4F1}" destId="{63831D42-25F2-43F2-85A1-D69D1C339A21}" srcOrd="0" destOrd="0" presId="urn:microsoft.com/office/officeart/2005/8/layout/hierarchy2"/>
    <dgm:cxn modelId="{C1381AB1-EF3C-4258-94CC-BDFEECCE5147}" type="presParOf" srcId="{2B6E2ADF-E7D0-45A7-8032-A8EF7885E4F1}" destId="{681A11B4-9190-4360-85D7-9EADD8576385}" srcOrd="1" destOrd="0" presId="urn:microsoft.com/office/officeart/2005/8/layout/hierarchy2"/>
    <dgm:cxn modelId="{15169540-A24B-4CA9-8E42-C28A70677755}" type="presParOf" srcId="{2E98D7E6-ADDA-48ED-BF4A-E635C8068217}" destId="{6D9BF655-CC7B-4F55-AD35-43B3515A9348}" srcOrd="4" destOrd="0" presId="urn:microsoft.com/office/officeart/2005/8/layout/hierarchy2"/>
    <dgm:cxn modelId="{028D8DA9-DF9E-445F-A644-C9845EBC113B}" type="presParOf" srcId="{6D9BF655-CC7B-4F55-AD35-43B3515A9348}" destId="{B5709A15-C25D-4EED-9ADD-0C8BB842AB78}" srcOrd="0" destOrd="0" presId="urn:microsoft.com/office/officeart/2005/8/layout/hierarchy2"/>
    <dgm:cxn modelId="{96F93958-9771-4DAA-B191-F25D05D5A937}" type="presParOf" srcId="{2E98D7E6-ADDA-48ED-BF4A-E635C8068217}" destId="{C4DC30F3-741C-4513-8445-02826F59D98F}" srcOrd="5" destOrd="0" presId="urn:microsoft.com/office/officeart/2005/8/layout/hierarchy2"/>
    <dgm:cxn modelId="{AC1B5196-F98A-4846-8DB7-5A916AF25CEB}" type="presParOf" srcId="{C4DC30F3-741C-4513-8445-02826F59D98F}" destId="{83D28518-29FE-454B-9322-34ABDFDEE76C}" srcOrd="0" destOrd="0" presId="urn:microsoft.com/office/officeart/2005/8/layout/hierarchy2"/>
    <dgm:cxn modelId="{0C65DE74-BC07-4C39-AE51-6F828BB1368D}" type="presParOf" srcId="{C4DC30F3-741C-4513-8445-02826F59D98F}" destId="{2DDB3F97-110D-492A-B9F2-C0992A2DC83A}" srcOrd="1" destOrd="0" presId="urn:microsoft.com/office/officeart/2005/8/layout/hierarchy2"/>
    <dgm:cxn modelId="{E379AEC8-DC43-4281-AC18-B36203C68F36}" type="presParOf" srcId="{2E98D7E6-ADDA-48ED-BF4A-E635C8068217}" destId="{77A82D8B-DB87-4BA3-8B9A-19A54D552344}" srcOrd="6" destOrd="0" presId="urn:microsoft.com/office/officeart/2005/8/layout/hierarchy2"/>
    <dgm:cxn modelId="{394A45AA-E2B2-4D49-96D4-0AB72D477925}" type="presParOf" srcId="{77A82D8B-DB87-4BA3-8B9A-19A54D552344}" destId="{AA5B1D56-0CF6-42EC-BD03-9F673D89E62B}" srcOrd="0" destOrd="0" presId="urn:microsoft.com/office/officeart/2005/8/layout/hierarchy2"/>
    <dgm:cxn modelId="{79238CF4-A960-4450-A12A-285559BD4217}" type="presParOf" srcId="{2E98D7E6-ADDA-48ED-BF4A-E635C8068217}" destId="{301447A9-565C-4A00-AB8D-5598EFC7FA3E}" srcOrd="7" destOrd="0" presId="urn:microsoft.com/office/officeart/2005/8/layout/hierarchy2"/>
    <dgm:cxn modelId="{811A13C2-A3F0-4295-A861-07CBB4964F60}" type="presParOf" srcId="{301447A9-565C-4A00-AB8D-5598EFC7FA3E}" destId="{551FBAF4-98E5-466E-B1B1-49E5F1AD1B35}" srcOrd="0" destOrd="0" presId="urn:microsoft.com/office/officeart/2005/8/layout/hierarchy2"/>
    <dgm:cxn modelId="{7D0FD91E-3433-4FA2-9B36-5C2EC57E1684}" type="presParOf" srcId="{301447A9-565C-4A00-AB8D-5598EFC7FA3E}" destId="{48D3FD5C-FDDA-4FE5-A8BB-A856F7447A38}" srcOrd="1" destOrd="0" presId="urn:microsoft.com/office/officeart/2005/8/layout/hierarchy2"/>
    <dgm:cxn modelId="{F47E480E-CD56-4D8E-959A-688C514F253E}" type="presParOf" srcId="{2E98D7E6-ADDA-48ED-BF4A-E635C8068217}" destId="{2412CB74-0AF2-4281-BA99-858C2D01C5B3}" srcOrd="8" destOrd="0" presId="urn:microsoft.com/office/officeart/2005/8/layout/hierarchy2"/>
    <dgm:cxn modelId="{03F2AB24-BDAC-4B9A-86A8-72A8BDEB4FE5}" type="presParOf" srcId="{2412CB74-0AF2-4281-BA99-858C2D01C5B3}" destId="{2B50F5A2-D75D-40B0-A3E8-0F5178396430}" srcOrd="0" destOrd="0" presId="urn:microsoft.com/office/officeart/2005/8/layout/hierarchy2"/>
    <dgm:cxn modelId="{EFBAC5F6-E2DC-45BA-8A8A-526CBD31FE55}" type="presParOf" srcId="{2E98D7E6-ADDA-48ED-BF4A-E635C8068217}" destId="{F0A49DD7-419E-4C4C-99C5-35F88DDD5054}" srcOrd="9" destOrd="0" presId="urn:microsoft.com/office/officeart/2005/8/layout/hierarchy2"/>
    <dgm:cxn modelId="{24E364E2-F574-4561-88E1-455DF829A8F8}" type="presParOf" srcId="{F0A49DD7-419E-4C4C-99C5-35F88DDD5054}" destId="{FD8BA293-2447-43B6-AD04-3EF2087EA06E}" srcOrd="0" destOrd="0" presId="urn:microsoft.com/office/officeart/2005/8/layout/hierarchy2"/>
    <dgm:cxn modelId="{FF9AC1FE-C98A-4A3F-ADDB-103ECF741EF0}" type="presParOf" srcId="{F0A49DD7-419E-4C4C-99C5-35F88DDD5054}" destId="{B752FD27-5F4F-4735-96C6-24AD681240AC}" srcOrd="1" destOrd="0" presId="urn:microsoft.com/office/officeart/2005/8/layout/hierarchy2"/>
    <dgm:cxn modelId="{66C4D52E-8BD4-4520-AA48-F670CA6F388E}" type="presParOf" srcId="{2E98D7E6-ADDA-48ED-BF4A-E635C8068217}" destId="{570F9DF1-FB88-4F4E-9227-07F80F9F4AD0}" srcOrd="10" destOrd="0" presId="urn:microsoft.com/office/officeart/2005/8/layout/hierarchy2"/>
    <dgm:cxn modelId="{C22263EF-9D21-461E-9893-1B084094DD9C}" type="presParOf" srcId="{570F9DF1-FB88-4F4E-9227-07F80F9F4AD0}" destId="{8A481DED-9C0D-4E54-9EAE-EA9F665A02F8}" srcOrd="0" destOrd="0" presId="urn:microsoft.com/office/officeart/2005/8/layout/hierarchy2"/>
    <dgm:cxn modelId="{70E4274C-73C4-4647-BB2F-F89009506566}" type="presParOf" srcId="{2E98D7E6-ADDA-48ED-BF4A-E635C8068217}" destId="{225020D8-0CF9-4AAB-B0AE-71037C601A45}" srcOrd="11" destOrd="0" presId="urn:microsoft.com/office/officeart/2005/8/layout/hierarchy2"/>
    <dgm:cxn modelId="{69FF5F96-9300-419E-B65E-9D3417E8B0EB}" type="presParOf" srcId="{225020D8-0CF9-4AAB-B0AE-71037C601A45}" destId="{919C84D8-EB78-476F-ACC6-48CB45E1B45B}" srcOrd="0" destOrd="0" presId="urn:microsoft.com/office/officeart/2005/8/layout/hierarchy2"/>
    <dgm:cxn modelId="{B4A806CB-4223-473C-8C8A-BE15352FD306}" type="presParOf" srcId="{225020D8-0CF9-4AAB-B0AE-71037C601A45}" destId="{D4538AA2-336C-40A6-9D8F-AE67A94F2593}" srcOrd="1" destOrd="0" presId="urn:microsoft.com/office/officeart/2005/8/layout/hierarchy2"/>
    <dgm:cxn modelId="{5EA16DD7-EA2D-42BE-8738-7DBB72996FAD}" type="presParOf" srcId="{12ACF466-7C51-495D-9392-6108EBE52836}" destId="{71AE05FB-FF80-44D0-97CF-6DD2AD04534D}" srcOrd="4" destOrd="0" presId="urn:microsoft.com/office/officeart/2005/8/layout/hierarchy2"/>
    <dgm:cxn modelId="{8C3BA1D6-7B60-4E3B-9869-BFA5B42E95BA}" type="presParOf" srcId="{71AE05FB-FF80-44D0-97CF-6DD2AD04534D}" destId="{3BD590A0-6323-4A91-AC5D-1ECF84EC6694}" srcOrd="0" destOrd="0" presId="urn:microsoft.com/office/officeart/2005/8/layout/hierarchy2"/>
    <dgm:cxn modelId="{A9B40C07-C80E-40EF-96B1-D451426F43C4}" type="presParOf" srcId="{12ACF466-7C51-495D-9392-6108EBE52836}" destId="{8AADC424-E805-4228-B05B-922622A32C68}" srcOrd="5" destOrd="0" presId="urn:microsoft.com/office/officeart/2005/8/layout/hierarchy2"/>
    <dgm:cxn modelId="{67D2E671-380A-449B-9C14-1C2DCA556482}" type="presParOf" srcId="{8AADC424-E805-4228-B05B-922622A32C68}" destId="{31DF0866-EA56-40A1-8463-46307207F0C3}" srcOrd="0" destOrd="0" presId="urn:microsoft.com/office/officeart/2005/8/layout/hierarchy2"/>
    <dgm:cxn modelId="{4D0089A2-6AB7-41F2-9F83-179931BCC7A8}" type="presParOf" srcId="{8AADC424-E805-4228-B05B-922622A32C68}" destId="{CEC47DFD-CF10-4980-BDF1-B3E4AA7DC2B7}" srcOrd="1" destOrd="0" presId="urn:microsoft.com/office/officeart/2005/8/layout/hierarchy2"/>
    <dgm:cxn modelId="{B052F0BE-374E-4C2D-BFBB-717616A28C39}" type="presParOf" srcId="{12ACF466-7C51-495D-9392-6108EBE52836}" destId="{FF2338FF-DCDA-474D-AD2E-D66522C4E7DB}" srcOrd="6" destOrd="0" presId="urn:microsoft.com/office/officeart/2005/8/layout/hierarchy2"/>
    <dgm:cxn modelId="{EEF0BD51-B838-47A5-A3FB-4931D553F59B}" type="presParOf" srcId="{FF2338FF-DCDA-474D-AD2E-D66522C4E7DB}" destId="{88665A20-297D-46D2-8499-501C8A444CD7}" srcOrd="0" destOrd="0" presId="urn:microsoft.com/office/officeart/2005/8/layout/hierarchy2"/>
    <dgm:cxn modelId="{B38C0302-2F9C-47F4-8AA0-999C0F53C7AE}" type="presParOf" srcId="{12ACF466-7C51-495D-9392-6108EBE52836}" destId="{E7AB3B9F-6A2E-41A1-ABBA-AF1AF683E2A6}" srcOrd="7" destOrd="0" presId="urn:microsoft.com/office/officeart/2005/8/layout/hierarchy2"/>
    <dgm:cxn modelId="{1147C489-4493-430D-9920-83A51DEDA8F6}" type="presParOf" srcId="{E7AB3B9F-6A2E-41A1-ABBA-AF1AF683E2A6}" destId="{187DA08C-ABDA-4ED6-A0AA-B123848854F7}" srcOrd="0" destOrd="0" presId="urn:microsoft.com/office/officeart/2005/8/layout/hierarchy2"/>
    <dgm:cxn modelId="{2818E7B2-3BF9-4E52-8748-491752B3C553}" type="presParOf" srcId="{E7AB3B9F-6A2E-41A1-ABBA-AF1AF683E2A6}" destId="{9FB4537E-A5D6-455F-B0F8-F8707C3FA37E}"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76E8735-5B18-49D8-AE14-E7BACB420012}" type="doc">
      <dgm:prSet loTypeId="urn:diagrams.loki3.com/BracketList+Icon" loCatId="list" qsTypeId="urn:microsoft.com/office/officeart/2005/8/quickstyle/simple4" qsCatId="simple" csTypeId="urn:microsoft.com/office/officeart/2005/8/colors/accent1_2" csCatId="accent1" phldr="1"/>
      <dgm:spPr/>
      <dgm:t>
        <a:bodyPr/>
        <a:lstStyle/>
        <a:p>
          <a:endParaRPr lang="es-PE"/>
        </a:p>
      </dgm:t>
    </dgm:pt>
    <dgm:pt modelId="{AB3AF8C7-782E-4D1A-9C6B-87E09741E074}">
      <dgm:prSet phldrT="[Texto]" custT="1"/>
      <dgm:spPr/>
      <dgm:t>
        <a:bodyPr/>
        <a:lstStyle/>
        <a:p>
          <a:pPr algn="l"/>
          <a:r>
            <a:rPr lang="es-PE" sz="2000" b="1" dirty="0" smtClean="0"/>
            <a:t>Autofinanciadas</a:t>
          </a:r>
          <a:endParaRPr lang="es-PE" sz="1800" b="1" dirty="0"/>
        </a:p>
      </dgm:t>
    </dgm:pt>
    <dgm:pt modelId="{D5331262-A6A8-49E5-B716-16F837379DCA}" type="parTrans" cxnId="{0DF5CBF8-5D4F-47CB-AA79-57679F8100F5}">
      <dgm:prSet/>
      <dgm:spPr/>
      <dgm:t>
        <a:bodyPr/>
        <a:lstStyle/>
        <a:p>
          <a:endParaRPr lang="es-PE"/>
        </a:p>
      </dgm:t>
    </dgm:pt>
    <dgm:pt modelId="{1C800F48-128B-4EA6-9BE0-CC075A222A08}" type="sibTrans" cxnId="{0DF5CBF8-5D4F-47CB-AA79-57679F8100F5}">
      <dgm:prSet/>
      <dgm:spPr/>
      <dgm:t>
        <a:bodyPr/>
        <a:lstStyle/>
        <a:p>
          <a:endParaRPr lang="es-PE"/>
        </a:p>
      </dgm:t>
    </dgm:pt>
    <dgm:pt modelId="{0EFD0311-0891-4AB4-8AEC-B95767DF3145}">
      <dgm:prSet phldrT="[Texto]" custT="1"/>
      <dgm:spPr/>
      <dgm:t>
        <a:bodyPr/>
        <a:lstStyle/>
        <a:p>
          <a:pPr algn="just"/>
          <a:r>
            <a:rPr lang="es-PE" sz="1800" dirty="0" smtClean="0"/>
            <a:t>Aquellas que se financian a través de las tarifas que pagan los usuarios o de precios, peajes o modalidad similar de recuperación de inversión.</a:t>
          </a:r>
          <a:endParaRPr lang="es-PE" sz="1800" dirty="0"/>
        </a:p>
      </dgm:t>
    </dgm:pt>
    <dgm:pt modelId="{B813B99C-EC28-4F3D-A86D-B4ACCEE1B630}" type="parTrans" cxnId="{D0C5A64B-D4A9-4C88-BB52-3BAADDC594C0}">
      <dgm:prSet/>
      <dgm:spPr/>
      <dgm:t>
        <a:bodyPr/>
        <a:lstStyle/>
        <a:p>
          <a:endParaRPr lang="es-PE"/>
        </a:p>
      </dgm:t>
    </dgm:pt>
    <dgm:pt modelId="{08A682B3-1A7B-4A71-9A49-2FFD1B6D4C13}" type="sibTrans" cxnId="{D0C5A64B-D4A9-4C88-BB52-3BAADDC594C0}">
      <dgm:prSet/>
      <dgm:spPr/>
      <dgm:t>
        <a:bodyPr/>
        <a:lstStyle/>
        <a:p>
          <a:endParaRPr lang="es-PE"/>
        </a:p>
      </dgm:t>
    </dgm:pt>
    <dgm:pt modelId="{A5F06AEA-8C2E-4F3B-B72A-B6D2CC6B6818}">
      <dgm:prSet phldrT="[Texto]" custT="1"/>
      <dgm:spPr/>
      <dgm:t>
        <a:bodyPr/>
        <a:lstStyle/>
        <a:p>
          <a:pPr algn="l"/>
          <a:r>
            <a:rPr lang="es-PE" sz="2000" b="1" dirty="0" smtClean="0"/>
            <a:t>Cofinanciadas</a:t>
          </a:r>
          <a:endParaRPr lang="es-PE" sz="2000" b="1" dirty="0"/>
        </a:p>
      </dgm:t>
    </dgm:pt>
    <dgm:pt modelId="{30353738-3DF9-44BC-8781-78AD2AE09970}" type="parTrans" cxnId="{43DD4DE0-CEBA-448E-9AB1-F4D091FE2BAF}">
      <dgm:prSet/>
      <dgm:spPr/>
      <dgm:t>
        <a:bodyPr/>
        <a:lstStyle/>
        <a:p>
          <a:endParaRPr lang="es-PE"/>
        </a:p>
      </dgm:t>
    </dgm:pt>
    <dgm:pt modelId="{1478B637-6EB9-4B06-8F84-1BE6A1F894C8}" type="sibTrans" cxnId="{43DD4DE0-CEBA-448E-9AB1-F4D091FE2BAF}">
      <dgm:prSet/>
      <dgm:spPr/>
      <dgm:t>
        <a:bodyPr/>
        <a:lstStyle/>
        <a:p>
          <a:endParaRPr lang="es-PE"/>
        </a:p>
      </dgm:t>
    </dgm:pt>
    <dgm:pt modelId="{3C0833E9-1E68-4C78-A732-BC51F04AFCE9}">
      <dgm:prSet phldrT="[Texto]" custT="1"/>
      <dgm:spPr/>
      <dgm:t>
        <a:bodyPr/>
        <a:lstStyle/>
        <a:p>
          <a:pPr algn="just"/>
          <a:r>
            <a:rPr lang="es-PE" sz="1800" dirty="0" smtClean="0"/>
            <a:t>Aquellas que requieren de cofinanciamiento (desembolso único o periódico de recursos públicos) o del otorgamiento o contratación de garantías financieras o no financieras que tengan una probabilidad significativa de demandar el uso de recursos públicos.</a:t>
          </a:r>
          <a:endParaRPr lang="es-PE" sz="1800" dirty="0"/>
        </a:p>
      </dgm:t>
    </dgm:pt>
    <dgm:pt modelId="{5EAC1696-030B-4FA7-809B-7D2E745E61F0}" type="parTrans" cxnId="{6D697620-A649-4D56-A840-FD6FBAF74CD4}">
      <dgm:prSet/>
      <dgm:spPr/>
      <dgm:t>
        <a:bodyPr/>
        <a:lstStyle/>
        <a:p>
          <a:endParaRPr lang="es-PE"/>
        </a:p>
      </dgm:t>
    </dgm:pt>
    <dgm:pt modelId="{736C68E0-E993-4DAC-8DA7-700E8231CD24}" type="sibTrans" cxnId="{6D697620-A649-4D56-A840-FD6FBAF74CD4}">
      <dgm:prSet/>
      <dgm:spPr/>
      <dgm:t>
        <a:bodyPr/>
        <a:lstStyle/>
        <a:p>
          <a:endParaRPr lang="es-PE"/>
        </a:p>
      </dgm:t>
    </dgm:pt>
    <dgm:pt modelId="{0E1CB9BE-3852-4791-A1F0-D292A194BB63}" type="pres">
      <dgm:prSet presAssocID="{876E8735-5B18-49D8-AE14-E7BACB420012}" presName="Name0" presStyleCnt="0">
        <dgm:presLayoutVars>
          <dgm:dir/>
          <dgm:animLvl val="lvl"/>
          <dgm:resizeHandles val="exact"/>
        </dgm:presLayoutVars>
      </dgm:prSet>
      <dgm:spPr/>
      <dgm:t>
        <a:bodyPr/>
        <a:lstStyle/>
        <a:p>
          <a:endParaRPr lang="es-PE"/>
        </a:p>
      </dgm:t>
    </dgm:pt>
    <dgm:pt modelId="{AB5DDB8D-E09B-4FA7-B72F-2021C4C89801}" type="pres">
      <dgm:prSet presAssocID="{AB3AF8C7-782E-4D1A-9C6B-87E09741E074}" presName="linNode" presStyleCnt="0"/>
      <dgm:spPr/>
      <dgm:t>
        <a:bodyPr/>
        <a:lstStyle/>
        <a:p>
          <a:endParaRPr lang="es-PE"/>
        </a:p>
      </dgm:t>
    </dgm:pt>
    <dgm:pt modelId="{4DE2CB26-BA6A-4925-B164-B35DC36AB096}" type="pres">
      <dgm:prSet presAssocID="{AB3AF8C7-782E-4D1A-9C6B-87E09741E074}" presName="parTx" presStyleLbl="revTx" presStyleIdx="0" presStyleCnt="2">
        <dgm:presLayoutVars>
          <dgm:chMax val="1"/>
          <dgm:bulletEnabled val="1"/>
        </dgm:presLayoutVars>
      </dgm:prSet>
      <dgm:spPr/>
      <dgm:t>
        <a:bodyPr/>
        <a:lstStyle/>
        <a:p>
          <a:endParaRPr lang="es-PE"/>
        </a:p>
      </dgm:t>
    </dgm:pt>
    <dgm:pt modelId="{985B9B00-E5F4-42E7-ADD7-F3819741CFB1}" type="pres">
      <dgm:prSet presAssocID="{AB3AF8C7-782E-4D1A-9C6B-87E09741E074}" presName="bracket" presStyleLbl="parChTrans1D1" presStyleIdx="0" presStyleCnt="2" custScaleX="39663"/>
      <dgm:spPr/>
      <dgm:t>
        <a:bodyPr/>
        <a:lstStyle/>
        <a:p>
          <a:endParaRPr lang="es-PE"/>
        </a:p>
      </dgm:t>
    </dgm:pt>
    <dgm:pt modelId="{4DB6C79E-BE66-4325-8309-DFFFA85A7E80}" type="pres">
      <dgm:prSet presAssocID="{AB3AF8C7-782E-4D1A-9C6B-87E09741E074}" presName="spH" presStyleCnt="0"/>
      <dgm:spPr/>
      <dgm:t>
        <a:bodyPr/>
        <a:lstStyle/>
        <a:p>
          <a:endParaRPr lang="es-PE"/>
        </a:p>
      </dgm:t>
    </dgm:pt>
    <dgm:pt modelId="{4A704EF6-1113-4DEC-89DF-A301EFBF320F}" type="pres">
      <dgm:prSet presAssocID="{AB3AF8C7-782E-4D1A-9C6B-87E09741E074}" presName="desTx" presStyleLbl="node1" presStyleIdx="0" presStyleCnt="2">
        <dgm:presLayoutVars>
          <dgm:bulletEnabled val="1"/>
        </dgm:presLayoutVars>
      </dgm:prSet>
      <dgm:spPr/>
      <dgm:t>
        <a:bodyPr/>
        <a:lstStyle/>
        <a:p>
          <a:endParaRPr lang="es-PE"/>
        </a:p>
      </dgm:t>
    </dgm:pt>
    <dgm:pt modelId="{6E66211A-2206-49A1-946B-8926B3FBC65A}" type="pres">
      <dgm:prSet presAssocID="{1C800F48-128B-4EA6-9BE0-CC075A222A08}" presName="spV" presStyleCnt="0"/>
      <dgm:spPr/>
      <dgm:t>
        <a:bodyPr/>
        <a:lstStyle/>
        <a:p>
          <a:endParaRPr lang="es-PE"/>
        </a:p>
      </dgm:t>
    </dgm:pt>
    <dgm:pt modelId="{9CF42FC8-137E-43D6-A7B1-07167905F308}" type="pres">
      <dgm:prSet presAssocID="{A5F06AEA-8C2E-4F3B-B72A-B6D2CC6B6818}" presName="linNode" presStyleCnt="0"/>
      <dgm:spPr/>
      <dgm:t>
        <a:bodyPr/>
        <a:lstStyle/>
        <a:p>
          <a:endParaRPr lang="es-PE"/>
        </a:p>
      </dgm:t>
    </dgm:pt>
    <dgm:pt modelId="{517D8339-6A2A-42BD-8E66-6978BC4D0CBB}" type="pres">
      <dgm:prSet presAssocID="{A5F06AEA-8C2E-4F3B-B72A-B6D2CC6B6818}" presName="parTx" presStyleLbl="revTx" presStyleIdx="1" presStyleCnt="2">
        <dgm:presLayoutVars>
          <dgm:chMax val="1"/>
          <dgm:bulletEnabled val="1"/>
        </dgm:presLayoutVars>
      </dgm:prSet>
      <dgm:spPr/>
      <dgm:t>
        <a:bodyPr/>
        <a:lstStyle/>
        <a:p>
          <a:endParaRPr lang="es-PE"/>
        </a:p>
      </dgm:t>
    </dgm:pt>
    <dgm:pt modelId="{A03D078E-E55A-43BC-9CB2-EC06BAF3C364}" type="pres">
      <dgm:prSet presAssocID="{A5F06AEA-8C2E-4F3B-B72A-B6D2CC6B6818}" presName="bracket" presStyleLbl="parChTrans1D1" presStyleIdx="1" presStyleCnt="2" custScaleX="54186"/>
      <dgm:spPr/>
      <dgm:t>
        <a:bodyPr/>
        <a:lstStyle/>
        <a:p>
          <a:endParaRPr lang="es-PE"/>
        </a:p>
      </dgm:t>
    </dgm:pt>
    <dgm:pt modelId="{E41F1C5C-C32F-4F00-9AC2-B71737F1B8FE}" type="pres">
      <dgm:prSet presAssocID="{A5F06AEA-8C2E-4F3B-B72A-B6D2CC6B6818}" presName="spH" presStyleCnt="0"/>
      <dgm:spPr/>
      <dgm:t>
        <a:bodyPr/>
        <a:lstStyle/>
        <a:p>
          <a:endParaRPr lang="es-PE"/>
        </a:p>
      </dgm:t>
    </dgm:pt>
    <dgm:pt modelId="{5288E0DC-3C42-498C-936B-02B69B55FB78}" type="pres">
      <dgm:prSet presAssocID="{A5F06AEA-8C2E-4F3B-B72A-B6D2CC6B6818}" presName="desTx" presStyleLbl="node1" presStyleIdx="1" presStyleCnt="2">
        <dgm:presLayoutVars>
          <dgm:bulletEnabled val="1"/>
        </dgm:presLayoutVars>
      </dgm:prSet>
      <dgm:spPr/>
      <dgm:t>
        <a:bodyPr/>
        <a:lstStyle/>
        <a:p>
          <a:endParaRPr lang="es-PE"/>
        </a:p>
      </dgm:t>
    </dgm:pt>
  </dgm:ptLst>
  <dgm:cxnLst>
    <dgm:cxn modelId="{D06B078C-2399-41DE-AB0C-28FC0DC64707}" type="presOf" srcId="{0EFD0311-0891-4AB4-8AEC-B95767DF3145}" destId="{4A704EF6-1113-4DEC-89DF-A301EFBF320F}" srcOrd="0" destOrd="0" presId="urn:diagrams.loki3.com/BracketList+Icon"/>
    <dgm:cxn modelId="{74AA55D9-97DB-45DF-9438-0DB71F8C2E66}" type="presOf" srcId="{3C0833E9-1E68-4C78-A732-BC51F04AFCE9}" destId="{5288E0DC-3C42-498C-936B-02B69B55FB78}" srcOrd="0" destOrd="0" presId="urn:diagrams.loki3.com/BracketList+Icon"/>
    <dgm:cxn modelId="{D0C5A64B-D4A9-4C88-BB52-3BAADDC594C0}" srcId="{AB3AF8C7-782E-4D1A-9C6B-87E09741E074}" destId="{0EFD0311-0891-4AB4-8AEC-B95767DF3145}" srcOrd="0" destOrd="0" parTransId="{B813B99C-EC28-4F3D-A86D-B4ACCEE1B630}" sibTransId="{08A682B3-1A7B-4A71-9A49-2FFD1B6D4C13}"/>
    <dgm:cxn modelId="{0DF5CBF8-5D4F-47CB-AA79-57679F8100F5}" srcId="{876E8735-5B18-49D8-AE14-E7BACB420012}" destId="{AB3AF8C7-782E-4D1A-9C6B-87E09741E074}" srcOrd="0" destOrd="0" parTransId="{D5331262-A6A8-49E5-B716-16F837379DCA}" sibTransId="{1C800F48-128B-4EA6-9BE0-CC075A222A08}"/>
    <dgm:cxn modelId="{43DD4DE0-CEBA-448E-9AB1-F4D091FE2BAF}" srcId="{876E8735-5B18-49D8-AE14-E7BACB420012}" destId="{A5F06AEA-8C2E-4F3B-B72A-B6D2CC6B6818}" srcOrd="1" destOrd="0" parTransId="{30353738-3DF9-44BC-8781-78AD2AE09970}" sibTransId="{1478B637-6EB9-4B06-8F84-1BE6A1F894C8}"/>
    <dgm:cxn modelId="{0491A03D-3089-40DB-B20D-F399CA7462E4}" type="presOf" srcId="{AB3AF8C7-782E-4D1A-9C6B-87E09741E074}" destId="{4DE2CB26-BA6A-4925-B164-B35DC36AB096}" srcOrd="0" destOrd="0" presId="urn:diagrams.loki3.com/BracketList+Icon"/>
    <dgm:cxn modelId="{6D697620-A649-4D56-A840-FD6FBAF74CD4}" srcId="{A5F06AEA-8C2E-4F3B-B72A-B6D2CC6B6818}" destId="{3C0833E9-1E68-4C78-A732-BC51F04AFCE9}" srcOrd="0" destOrd="0" parTransId="{5EAC1696-030B-4FA7-809B-7D2E745E61F0}" sibTransId="{736C68E0-E993-4DAC-8DA7-700E8231CD24}"/>
    <dgm:cxn modelId="{FFD07030-646D-4F4E-B2F5-6A94794A88AC}" type="presOf" srcId="{876E8735-5B18-49D8-AE14-E7BACB420012}" destId="{0E1CB9BE-3852-4791-A1F0-D292A194BB63}" srcOrd="0" destOrd="0" presId="urn:diagrams.loki3.com/BracketList+Icon"/>
    <dgm:cxn modelId="{99429BE6-99A4-44CC-8FE5-0D1ABC718FC4}" type="presOf" srcId="{A5F06AEA-8C2E-4F3B-B72A-B6D2CC6B6818}" destId="{517D8339-6A2A-42BD-8E66-6978BC4D0CBB}" srcOrd="0" destOrd="0" presId="urn:diagrams.loki3.com/BracketList+Icon"/>
    <dgm:cxn modelId="{081B5DD2-490E-4E6A-9D4C-10B14446B59D}" type="presParOf" srcId="{0E1CB9BE-3852-4791-A1F0-D292A194BB63}" destId="{AB5DDB8D-E09B-4FA7-B72F-2021C4C89801}" srcOrd="0" destOrd="0" presId="urn:diagrams.loki3.com/BracketList+Icon"/>
    <dgm:cxn modelId="{E4C01A85-D8A7-47C1-9DD1-D580F8E4CB32}" type="presParOf" srcId="{AB5DDB8D-E09B-4FA7-B72F-2021C4C89801}" destId="{4DE2CB26-BA6A-4925-B164-B35DC36AB096}" srcOrd="0" destOrd="0" presId="urn:diagrams.loki3.com/BracketList+Icon"/>
    <dgm:cxn modelId="{3673371E-80E7-4A25-A85C-BC1047B4CCAE}" type="presParOf" srcId="{AB5DDB8D-E09B-4FA7-B72F-2021C4C89801}" destId="{985B9B00-E5F4-42E7-ADD7-F3819741CFB1}" srcOrd="1" destOrd="0" presId="urn:diagrams.loki3.com/BracketList+Icon"/>
    <dgm:cxn modelId="{9BB6898B-2DAD-496D-9A69-1A54D7F1BF98}" type="presParOf" srcId="{AB5DDB8D-E09B-4FA7-B72F-2021C4C89801}" destId="{4DB6C79E-BE66-4325-8309-DFFFA85A7E80}" srcOrd="2" destOrd="0" presId="urn:diagrams.loki3.com/BracketList+Icon"/>
    <dgm:cxn modelId="{9F03D8D3-2D38-4242-B7C6-A4EADF1BB8FA}" type="presParOf" srcId="{AB5DDB8D-E09B-4FA7-B72F-2021C4C89801}" destId="{4A704EF6-1113-4DEC-89DF-A301EFBF320F}" srcOrd="3" destOrd="0" presId="urn:diagrams.loki3.com/BracketList+Icon"/>
    <dgm:cxn modelId="{4768B6E2-8FE7-45D9-B71A-0899CAFB252F}" type="presParOf" srcId="{0E1CB9BE-3852-4791-A1F0-D292A194BB63}" destId="{6E66211A-2206-49A1-946B-8926B3FBC65A}" srcOrd="1" destOrd="0" presId="urn:diagrams.loki3.com/BracketList+Icon"/>
    <dgm:cxn modelId="{2625BD6C-6483-4DE2-9D9D-46B4AB4578F0}" type="presParOf" srcId="{0E1CB9BE-3852-4791-A1F0-D292A194BB63}" destId="{9CF42FC8-137E-43D6-A7B1-07167905F308}" srcOrd="2" destOrd="0" presId="urn:diagrams.loki3.com/BracketList+Icon"/>
    <dgm:cxn modelId="{DE3F75CF-BEF2-4D1E-AD2E-125AA82AC25F}" type="presParOf" srcId="{9CF42FC8-137E-43D6-A7B1-07167905F308}" destId="{517D8339-6A2A-42BD-8E66-6978BC4D0CBB}" srcOrd="0" destOrd="0" presId="urn:diagrams.loki3.com/BracketList+Icon"/>
    <dgm:cxn modelId="{C9C701A5-53A4-46A8-9590-21AE5B03805B}" type="presParOf" srcId="{9CF42FC8-137E-43D6-A7B1-07167905F308}" destId="{A03D078E-E55A-43BC-9CB2-EC06BAF3C364}" srcOrd="1" destOrd="0" presId="urn:diagrams.loki3.com/BracketList+Icon"/>
    <dgm:cxn modelId="{1E1D555D-ADAD-4366-990A-0F377FED1B35}" type="presParOf" srcId="{9CF42FC8-137E-43D6-A7B1-07167905F308}" destId="{E41F1C5C-C32F-4F00-9AC2-B71737F1B8FE}" srcOrd="2" destOrd="0" presId="urn:diagrams.loki3.com/BracketList+Icon"/>
    <dgm:cxn modelId="{F8EA694D-A32D-40F7-91DE-0239108FBB40}" type="presParOf" srcId="{9CF42FC8-137E-43D6-A7B1-07167905F308}" destId="{5288E0DC-3C42-498C-936B-02B69B55FB78}" srcOrd="3" destOrd="0" presId="urn:diagrams.loki3.com/BracketLis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2AB1970-C0B1-4714-9502-FFAB6DF4C6D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s-PE"/>
        </a:p>
      </dgm:t>
    </dgm:pt>
    <dgm:pt modelId="{3CA2B01F-5E94-4423-A380-782A789687CA}">
      <dgm:prSet phldrT="[Texto]" custT="1"/>
      <dgm:spPr/>
      <dgm:t>
        <a:bodyPr/>
        <a:lstStyle/>
        <a:p>
          <a:r>
            <a:rPr lang="es-PE" sz="3600" dirty="0" smtClean="0"/>
            <a:t>Modelo del Pasivo Financiero</a:t>
          </a:r>
          <a:endParaRPr lang="es-PE" sz="3600" dirty="0"/>
        </a:p>
      </dgm:t>
    </dgm:pt>
    <dgm:pt modelId="{B7F773B7-BA59-463A-849F-90F7374B2126}" type="parTrans" cxnId="{6D3438E0-F254-4297-B049-A1BCF74ACE90}">
      <dgm:prSet/>
      <dgm:spPr/>
      <dgm:t>
        <a:bodyPr/>
        <a:lstStyle/>
        <a:p>
          <a:endParaRPr lang="es-PE"/>
        </a:p>
      </dgm:t>
    </dgm:pt>
    <dgm:pt modelId="{EF8E4BF4-CD8E-4286-8C08-C4773C87A72C}" type="sibTrans" cxnId="{6D3438E0-F254-4297-B049-A1BCF74ACE90}">
      <dgm:prSet/>
      <dgm:spPr/>
      <dgm:t>
        <a:bodyPr/>
        <a:lstStyle/>
        <a:p>
          <a:endParaRPr lang="es-PE"/>
        </a:p>
      </dgm:t>
    </dgm:pt>
    <dgm:pt modelId="{263E3108-08AB-4004-9C87-D54DD0CB473D}">
      <dgm:prSet phldrT="[Texto]" custT="1"/>
      <dgm:spPr/>
      <dgm:t>
        <a:bodyPr/>
        <a:lstStyle/>
        <a:p>
          <a:pPr algn="just"/>
          <a:r>
            <a:rPr lang="es-MX" sz="1800" b="1" dirty="0" smtClean="0">
              <a:solidFill>
                <a:schemeClr val="accent2">
                  <a:lumMod val="50000"/>
                </a:schemeClr>
              </a:solidFill>
              <a:effectLst>
                <a:outerShdw blurRad="38100" dist="38100" dir="2700000" algn="tl">
                  <a:srgbClr val="000000">
                    <a:alpha val="43137"/>
                  </a:srgbClr>
                </a:outerShdw>
              </a:effectLst>
            </a:rPr>
            <a:t>Reconocimiento: </a:t>
          </a:r>
          <a:r>
            <a:rPr lang="es-MX" sz="1800" b="0" dirty="0" smtClean="0"/>
            <a:t>La entidad concedente tiene obligación incondicional de pagar efectivo u otro activo financiero al operador, por la construcción, desarrollo, adquisición o mejora de un activo de concesión de servicios.</a:t>
          </a:r>
          <a:endParaRPr lang="es-PE" sz="1800" b="1" dirty="0">
            <a:solidFill>
              <a:schemeClr val="accent2">
                <a:lumMod val="50000"/>
              </a:schemeClr>
            </a:solidFill>
            <a:effectLst>
              <a:outerShdw blurRad="38100" dist="38100" dir="2700000" algn="tl">
                <a:srgbClr val="000000">
                  <a:alpha val="43137"/>
                </a:srgbClr>
              </a:outerShdw>
            </a:effectLst>
          </a:endParaRPr>
        </a:p>
      </dgm:t>
    </dgm:pt>
    <dgm:pt modelId="{623FD67E-8B14-49C5-8574-AEBA8B7C019B}" type="parTrans" cxnId="{D1516226-98C2-4D55-8124-DE3955A1C89D}">
      <dgm:prSet/>
      <dgm:spPr/>
      <dgm:t>
        <a:bodyPr/>
        <a:lstStyle/>
        <a:p>
          <a:endParaRPr lang="es-PE"/>
        </a:p>
      </dgm:t>
    </dgm:pt>
    <dgm:pt modelId="{4351DB5B-0B2B-4A3C-BA86-60813EEB7C30}" type="sibTrans" cxnId="{D1516226-98C2-4D55-8124-DE3955A1C89D}">
      <dgm:prSet/>
      <dgm:spPr/>
      <dgm:t>
        <a:bodyPr/>
        <a:lstStyle/>
        <a:p>
          <a:endParaRPr lang="es-PE"/>
        </a:p>
      </dgm:t>
    </dgm:pt>
    <dgm:pt modelId="{639BB3F9-D58C-4E32-8BA6-8BD52715C1D4}">
      <dgm:prSet phldrT="[Texto]" custT="1"/>
      <dgm:spPr/>
      <dgm:t>
        <a:bodyPr/>
        <a:lstStyle/>
        <a:p>
          <a:pPr algn="l"/>
          <a:r>
            <a:rPr lang="es-PE" sz="1800" b="1" dirty="0" smtClean="0">
              <a:solidFill>
                <a:schemeClr val="accent2">
                  <a:lumMod val="50000"/>
                </a:schemeClr>
              </a:solidFill>
              <a:effectLst>
                <a:outerShdw blurRad="38100" dist="38100" dir="2700000" algn="tl">
                  <a:srgbClr val="000000">
                    <a:alpha val="43137"/>
                  </a:srgbClr>
                </a:outerShdw>
              </a:effectLst>
            </a:rPr>
            <a:t>Medición:</a:t>
          </a:r>
          <a:endParaRPr lang="es-PE" sz="1800" b="1" dirty="0">
            <a:solidFill>
              <a:schemeClr val="accent2">
                <a:lumMod val="50000"/>
              </a:schemeClr>
            </a:solidFill>
            <a:effectLst>
              <a:outerShdw blurRad="38100" dist="38100" dir="2700000" algn="tl">
                <a:srgbClr val="000000">
                  <a:alpha val="43137"/>
                </a:srgbClr>
              </a:outerShdw>
            </a:effectLst>
          </a:endParaRPr>
        </a:p>
      </dgm:t>
    </dgm:pt>
    <dgm:pt modelId="{7CD442FB-67C9-4428-9F9B-ED8C9EAE571B}" type="parTrans" cxnId="{365A8DA7-8B2F-4E28-9A87-3D646EE4A971}">
      <dgm:prSet/>
      <dgm:spPr/>
      <dgm:t>
        <a:bodyPr/>
        <a:lstStyle/>
        <a:p>
          <a:endParaRPr lang="es-PE"/>
        </a:p>
      </dgm:t>
    </dgm:pt>
    <dgm:pt modelId="{9F83446C-F9E7-4525-A013-80F686F4D189}" type="sibTrans" cxnId="{365A8DA7-8B2F-4E28-9A87-3D646EE4A971}">
      <dgm:prSet/>
      <dgm:spPr/>
      <dgm:t>
        <a:bodyPr/>
        <a:lstStyle/>
        <a:p>
          <a:endParaRPr lang="es-PE"/>
        </a:p>
      </dgm:t>
    </dgm:pt>
    <dgm:pt modelId="{F1128772-6EE2-4C19-A585-DF7AB8CB2061}">
      <dgm:prSet custT="1"/>
      <dgm:spPr/>
      <dgm:t>
        <a:bodyPr/>
        <a:lstStyle/>
        <a:p>
          <a:pPr algn="just"/>
          <a:r>
            <a:rPr lang="es-MX" sz="1800" b="0" dirty="0" smtClean="0"/>
            <a:t>(iii) Asimismo, la concedente reconocerá como gastos del periodo, las cargas financieras y cargas por servicios proporcionados por el operador (servicio público) en la medida que estas se devenguen.</a:t>
          </a:r>
          <a:endParaRPr lang="es-PE" sz="1800" b="0" dirty="0"/>
        </a:p>
      </dgm:t>
    </dgm:pt>
    <dgm:pt modelId="{E836309E-5514-47D0-AA03-D5F3C6C74961}" type="parTrans" cxnId="{2FF23BE0-AF43-4902-9385-1C98D37C806A}">
      <dgm:prSet/>
      <dgm:spPr/>
      <dgm:t>
        <a:bodyPr/>
        <a:lstStyle/>
        <a:p>
          <a:endParaRPr lang="es-PE"/>
        </a:p>
      </dgm:t>
    </dgm:pt>
    <dgm:pt modelId="{C95EE5CD-68AD-45A6-9BB8-704BE9DD4C6F}" type="sibTrans" cxnId="{2FF23BE0-AF43-4902-9385-1C98D37C806A}">
      <dgm:prSet/>
      <dgm:spPr/>
      <dgm:t>
        <a:bodyPr/>
        <a:lstStyle/>
        <a:p>
          <a:endParaRPr lang="es-PE"/>
        </a:p>
      </dgm:t>
    </dgm:pt>
    <dgm:pt modelId="{E2E5A0A0-22FD-4110-9D60-6DA7AEB79045}">
      <dgm:prSet custT="1"/>
      <dgm:spPr/>
      <dgm:t>
        <a:bodyPr/>
        <a:lstStyle/>
        <a:p>
          <a:pPr algn="just"/>
          <a:r>
            <a:rPr lang="es-MX" sz="1800" b="0" dirty="0" smtClean="0"/>
            <a:t>(ii)	El pasivo financiero reconocido en el párrafo anterior, se reducirá en la medida que se asignen los pagos al operador.</a:t>
          </a:r>
          <a:endParaRPr lang="es-PE" sz="1800" b="0" dirty="0"/>
        </a:p>
      </dgm:t>
    </dgm:pt>
    <dgm:pt modelId="{67C945E0-E7FB-4FE7-99E3-B1ADAE14CA6C}" type="sibTrans" cxnId="{83AE4788-7047-477C-AF75-BA20EF2E8D27}">
      <dgm:prSet/>
      <dgm:spPr/>
      <dgm:t>
        <a:bodyPr/>
        <a:lstStyle/>
        <a:p>
          <a:endParaRPr lang="es-PE"/>
        </a:p>
      </dgm:t>
    </dgm:pt>
    <dgm:pt modelId="{AA8F252C-F673-4A9A-B8E1-777115154E0D}" type="parTrans" cxnId="{83AE4788-7047-477C-AF75-BA20EF2E8D27}">
      <dgm:prSet/>
      <dgm:spPr/>
      <dgm:t>
        <a:bodyPr/>
        <a:lstStyle/>
        <a:p>
          <a:endParaRPr lang="es-PE"/>
        </a:p>
      </dgm:t>
    </dgm:pt>
    <dgm:pt modelId="{C7F55559-0A14-46C9-A0C0-6009418488AC}">
      <dgm:prSet phldrT="[Texto]" custT="1"/>
      <dgm:spPr/>
      <dgm:t>
        <a:bodyPr/>
        <a:lstStyle/>
        <a:p>
          <a:pPr algn="just"/>
          <a:r>
            <a:rPr lang="es-MX" sz="1800" b="0" dirty="0" smtClean="0"/>
            <a:t>(i) 	La Concedente reconoce como pasivo financiero en el mismo importe del activo reconocido.</a:t>
          </a:r>
          <a:endParaRPr lang="es-PE" sz="1800" b="1" dirty="0">
            <a:solidFill>
              <a:schemeClr val="accent2">
                <a:lumMod val="50000"/>
              </a:schemeClr>
            </a:solidFill>
            <a:effectLst>
              <a:outerShdw blurRad="38100" dist="38100" dir="2700000" algn="tl">
                <a:srgbClr val="000000">
                  <a:alpha val="43137"/>
                </a:srgbClr>
              </a:outerShdw>
            </a:effectLst>
          </a:endParaRPr>
        </a:p>
      </dgm:t>
    </dgm:pt>
    <dgm:pt modelId="{4F50F220-ED73-41C3-B14C-614A14ABC7A3}" type="parTrans" cxnId="{2B3FED14-CD0B-4F0C-A702-02F7D5FEB330}">
      <dgm:prSet/>
      <dgm:spPr/>
      <dgm:t>
        <a:bodyPr/>
        <a:lstStyle/>
        <a:p>
          <a:endParaRPr lang="es-PE"/>
        </a:p>
      </dgm:t>
    </dgm:pt>
    <dgm:pt modelId="{BC786CDF-CC3C-44DA-A289-0B02F4D68886}" type="sibTrans" cxnId="{2B3FED14-CD0B-4F0C-A702-02F7D5FEB330}">
      <dgm:prSet/>
      <dgm:spPr/>
      <dgm:t>
        <a:bodyPr/>
        <a:lstStyle/>
        <a:p>
          <a:endParaRPr lang="es-PE"/>
        </a:p>
      </dgm:t>
    </dgm:pt>
    <dgm:pt modelId="{8F4BE873-F0A3-42A5-94ED-879B6E36AB53}" type="pres">
      <dgm:prSet presAssocID="{22AB1970-C0B1-4714-9502-FFAB6DF4C6DC}" presName="Name0" presStyleCnt="0">
        <dgm:presLayoutVars>
          <dgm:dir/>
          <dgm:animLvl val="lvl"/>
          <dgm:resizeHandles val="exact"/>
        </dgm:presLayoutVars>
      </dgm:prSet>
      <dgm:spPr/>
      <dgm:t>
        <a:bodyPr/>
        <a:lstStyle/>
        <a:p>
          <a:endParaRPr lang="es-PE"/>
        </a:p>
      </dgm:t>
    </dgm:pt>
    <dgm:pt modelId="{13FC396A-3FB8-4D9C-8561-36F1FE24D0D1}" type="pres">
      <dgm:prSet presAssocID="{3CA2B01F-5E94-4423-A380-782A789687CA}" presName="linNode" presStyleCnt="0"/>
      <dgm:spPr/>
    </dgm:pt>
    <dgm:pt modelId="{E360641B-4FC7-4DD0-8BBE-D15127FA04F3}" type="pres">
      <dgm:prSet presAssocID="{3CA2B01F-5E94-4423-A380-782A789687CA}" presName="parentText" presStyleLbl="node1" presStyleIdx="0" presStyleCnt="1">
        <dgm:presLayoutVars>
          <dgm:chMax val="1"/>
          <dgm:bulletEnabled val="1"/>
        </dgm:presLayoutVars>
      </dgm:prSet>
      <dgm:spPr/>
      <dgm:t>
        <a:bodyPr/>
        <a:lstStyle/>
        <a:p>
          <a:endParaRPr lang="es-PE"/>
        </a:p>
      </dgm:t>
    </dgm:pt>
    <dgm:pt modelId="{87CBE6B2-F36A-42F5-9BF1-321BF32C719E}" type="pres">
      <dgm:prSet presAssocID="{3CA2B01F-5E94-4423-A380-782A789687CA}" presName="descendantText" presStyleLbl="alignAccFollowNode1" presStyleIdx="0" presStyleCnt="1" custScaleY="114812">
        <dgm:presLayoutVars>
          <dgm:bulletEnabled val="1"/>
        </dgm:presLayoutVars>
      </dgm:prSet>
      <dgm:spPr/>
      <dgm:t>
        <a:bodyPr/>
        <a:lstStyle/>
        <a:p>
          <a:endParaRPr lang="es-PE"/>
        </a:p>
      </dgm:t>
    </dgm:pt>
  </dgm:ptLst>
  <dgm:cxnLst>
    <dgm:cxn modelId="{9119AD25-43DC-476C-8B07-5AB110349FB8}" type="presOf" srcId="{22AB1970-C0B1-4714-9502-FFAB6DF4C6DC}" destId="{8F4BE873-F0A3-42A5-94ED-879B6E36AB53}" srcOrd="0" destOrd="0" presId="urn:microsoft.com/office/officeart/2005/8/layout/vList5"/>
    <dgm:cxn modelId="{B7A74841-BD2A-4ACA-9EDD-D5C6FDF9383F}" type="presOf" srcId="{639BB3F9-D58C-4E32-8BA6-8BD52715C1D4}" destId="{87CBE6B2-F36A-42F5-9BF1-321BF32C719E}" srcOrd="0" destOrd="1" presId="urn:microsoft.com/office/officeart/2005/8/layout/vList5"/>
    <dgm:cxn modelId="{6D3438E0-F254-4297-B049-A1BCF74ACE90}" srcId="{22AB1970-C0B1-4714-9502-FFAB6DF4C6DC}" destId="{3CA2B01F-5E94-4423-A380-782A789687CA}" srcOrd="0" destOrd="0" parTransId="{B7F773B7-BA59-463A-849F-90F7374B2126}" sibTransId="{EF8E4BF4-CD8E-4286-8C08-C4773C87A72C}"/>
    <dgm:cxn modelId="{4B3DC44C-679E-411D-87EA-F708040A3F4D}" type="presOf" srcId="{263E3108-08AB-4004-9C87-D54DD0CB473D}" destId="{87CBE6B2-F36A-42F5-9BF1-321BF32C719E}" srcOrd="0" destOrd="0" presId="urn:microsoft.com/office/officeart/2005/8/layout/vList5"/>
    <dgm:cxn modelId="{060179CB-90EA-4441-8031-8C6513757F47}" type="presOf" srcId="{E2E5A0A0-22FD-4110-9D60-6DA7AEB79045}" destId="{87CBE6B2-F36A-42F5-9BF1-321BF32C719E}" srcOrd="0" destOrd="3" presId="urn:microsoft.com/office/officeart/2005/8/layout/vList5"/>
    <dgm:cxn modelId="{365A8DA7-8B2F-4E28-9A87-3D646EE4A971}" srcId="{3CA2B01F-5E94-4423-A380-782A789687CA}" destId="{639BB3F9-D58C-4E32-8BA6-8BD52715C1D4}" srcOrd="1" destOrd="0" parTransId="{7CD442FB-67C9-4428-9F9B-ED8C9EAE571B}" sibTransId="{9F83446C-F9E7-4525-A013-80F686F4D189}"/>
    <dgm:cxn modelId="{D1516226-98C2-4D55-8124-DE3955A1C89D}" srcId="{3CA2B01F-5E94-4423-A380-782A789687CA}" destId="{263E3108-08AB-4004-9C87-D54DD0CB473D}" srcOrd="0" destOrd="0" parTransId="{623FD67E-8B14-49C5-8574-AEBA8B7C019B}" sibTransId="{4351DB5B-0B2B-4A3C-BA86-60813EEB7C30}"/>
    <dgm:cxn modelId="{C738A731-8BFF-4F15-A3BE-5557A9FC7F48}" type="presOf" srcId="{C7F55559-0A14-46C9-A0C0-6009418488AC}" destId="{87CBE6B2-F36A-42F5-9BF1-321BF32C719E}" srcOrd="0" destOrd="2" presId="urn:microsoft.com/office/officeart/2005/8/layout/vList5"/>
    <dgm:cxn modelId="{246A3548-7715-47FC-AC80-C68046E483B6}" type="presOf" srcId="{3CA2B01F-5E94-4423-A380-782A789687CA}" destId="{E360641B-4FC7-4DD0-8BBE-D15127FA04F3}" srcOrd="0" destOrd="0" presId="urn:microsoft.com/office/officeart/2005/8/layout/vList5"/>
    <dgm:cxn modelId="{D613742F-E216-40F2-9C82-4D3738E4C231}" type="presOf" srcId="{F1128772-6EE2-4C19-A585-DF7AB8CB2061}" destId="{87CBE6B2-F36A-42F5-9BF1-321BF32C719E}" srcOrd="0" destOrd="4" presId="urn:microsoft.com/office/officeart/2005/8/layout/vList5"/>
    <dgm:cxn modelId="{2FF23BE0-AF43-4902-9385-1C98D37C806A}" srcId="{3CA2B01F-5E94-4423-A380-782A789687CA}" destId="{F1128772-6EE2-4C19-A585-DF7AB8CB2061}" srcOrd="4" destOrd="0" parTransId="{E836309E-5514-47D0-AA03-D5F3C6C74961}" sibTransId="{C95EE5CD-68AD-45A6-9BB8-704BE9DD4C6F}"/>
    <dgm:cxn modelId="{2B3FED14-CD0B-4F0C-A702-02F7D5FEB330}" srcId="{3CA2B01F-5E94-4423-A380-782A789687CA}" destId="{C7F55559-0A14-46C9-A0C0-6009418488AC}" srcOrd="2" destOrd="0" parTransId="{4F50F220-ED73-41C3-B14C-614A14ABC7A3}" sibTransId="{BC786CDF-CC3C-44DA-A289-0B02F4D68886}"/>
    <dgm:cxn modelId="{83AE4788-7047-477C-AF75-BA20EF2E8D27}" srcId="{3CA2B01F-5E94-4423-A380-782A789687CA}" destId="{E2E5A0A0-22FD-4110-9D60-6DA7AEB79045}" srcOrd="3" destOrd="0" parTransId="{AA8F252C-F673-4A9A-B8E1-777115154E0D}" sibTransId="{67C945E0-E7FB-4FE7-99E3-B1ADAE14CA6C}"/>
    <dgm:cxn modelId="{2BFF61FF-7ED0-40E2-8A44-9B534E467FF2}" type="presParOf" srcId="{8F4BE873-F0A3-42A5-94ED-879B6E36AB53}" destId="{13FC396A-3FB8-4D9C-8561-36F1FE24D0D1}" srcOrd="0" destOrd="0" presId="urn:microsoft.com/office/officeart/2005/8/layout/vList5"/>
    <dgm:cxn modelId="{56ECE4A8-3DB3-4668-9C56-904247D8D2F1}" type="presParOf" srcId="{13FC396A-3FB8-4D9C-8561-36F1FE24D0D1}" destId="{E360641B-4FC7-4DD0-8BBE-D15127FA04F3}" srcOrd="0" destOrd="0" presId="urn:microsoft.com/office/officeart/2005/8/layout/vList5"/>
    <dgm:cxn modelId="{C39EF1BF-5574-4206-8836-B07B4730F91A}" type="presParOf" srcId="{13FC396A-3FB8-4D9C-8561-36F1FE24D0D1}" destId="{87CBE6B2-F36A-42F5-9BF1-321BF32C719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AB1970-C0B1-4714-9502-FFAB6DF4C6D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s-PE"/>
        </a:p>
      </dgm:t>
    </dgm:pt>
    <dgm:pt modelId="{3CA2B01F-5E94-4423-A380-782A789687CA}">
      <dgm:prSet phldrT="[Texto]" custT="1"/>
      <dgm:spPr/>
      <dgm:t>
        <a:bodyPr/>
        <a:lstStyle/>
        <a:p>
          <a:r>
            <a:rPr lang="es-PE" sz="3600" dirty="0" smtClean="0"/>
            <a:t>Modelo de la Concesión de un derecho al operador</a:t>
          </a:r>
          <a:endParaRPr lang="es-PE" sz="3600" dirty="0"/>
        </a:p>
      </dgm:t>
    </dgm:pt>
    <dgm:pt modelId="{B7F773B7-BA59-463A-849F-90F7374B2126}" type="parTrans" cxnId="{6D3438E0-F254-4297-B049-A1BCF74ACE90}">
      <dgm:prSet/>
      <dgm:spPr/>
      <dgm:t>
        <a:bodyPr/>
        <a:lstStyle/>
        <a:p>
          <a:endParaRPr lang="es-PE"/>
        </a:p>
      </dgm:t>
    </dgm:pt>
    <dgm:pt modelId="{EF8E4BF4-CD8E-4286-8C08-C4773C87A72C}" type="sibTrans" cxnId="{6D3438E0-F254-4297-B049-A1BCF74ACE90}">
      <dgm:prSet/>
      <dgm:spPr/>
      <dgm:t>
        <a:bodyPr/>
        <a:lstStyle/>
        <a:p>
          <a:endParaRPr lang="es-PE"/>
        </a:p>
      </dgm:t>
    </dgm:pt>
    <dgm:pt modelId="{263E3108-08AB-4004-9C87-D54DD0CB473D}">
      <dgm:prSet phldrT="[Texto]" custT="1"/>
      <dgm:spPr/>
      <dgm:t>
        <a:bodyPr/>
        <a:lstStyle/>
        <a:p>
          <a:pPr algn="just"/>
          <a:r>
            <a:rPr lang="es-MX" sz="1800" b="1" dirty="0" smtClean="0">
              <a:solidFill>
                <a:schemeClr val="accent2">
                  <a:lumMod val="50000"/>
                </a:schemeClr>
              </a:solidFill>
              <a:effectLst>
                <a:outerShdw blurRad="38100" dist="38100" dir="2700000" algn="tl">
                  <a:srgbClr val="000000">
                    <a:alpha val="43137"/>
                  </a:srgbClr>
                </a:outerShdw>
              </a:effectLst>
            </a:rPr>
            <a:t>Reconocimiento: </a:t>
          </a:r>
          <a:r>
            <a:rPr lang="es-MX" sz="1800" b="0" dirty="0" smtClean="0"/>
            <a:t>Se produce cuando la concedente compensa al operador por el activo de concesión de servicios y la prestación de servicios públicos, mediante el derecho a obtener ingresos por el uso de terceros, del activo de concesión de servicios u otro activo generador de ingresos. En este modelo, la concedente no tiene obligación incondicional de pagar efectivo u otro activo financiero al operador por los activos de concesión de servicios</a:t>
          </a:r>
          <a:endParaRPr lang="es-PE" sz="1800" b="0" dirty="0">
            <a:solidFill>
              <a:schemeClr val="accent2">
                <a:lumMod val="50000"/>
              </a:schemeClr>
            </a:solidFill>
            <a:effectLst>
              <a:outerShdw blurRad="38100" dist="38100" dir="2700000" algn="tl">
                <a:srgbClr val="000000">
                  <a:alpha val="43137"/>
                </a:srgbClr>
              </a:outerShdw>
            </a:effectLst>
          </a:endParaRPr>
        </a:p>
      </dgm:t>
    </dgm:pt>
    <dgm:pt modelId="{623FD67E-8B14-49C5-8574-AEBA8B7C019B}" type="parTrans" cxnId="{D1516226-98C2-4D55-8124-DE3955A1C89D}">
      <dgm:prSet/>
      <dgm:spPr/>
      <dgm:t>
        <a:bodyPr/>
        <a:lstStyle/>
        <a:p>
          <a:endParaRPr lang="es-PE"/>
        </a:p>
      </dgm:t>
    </dgm:pt>
    <dgm:pt modelId="{4351DB5B-0B2B-4A3C-BA86-60813EEB7C30}" type="sibTrans" cxnId="{D1516226-98C2-4D55-8124-DE3955A1C89D}">
      <dgm:prSet/>
      <dgm:spPr/>
      <dgm:t>
        <a:bodyPr/>
        <a:lstStyle/>
        <a:p>
          <a:endParaRPr lang="es-PE"/>
        </a:p>
      </dgm:t>
    </dgm:pt>
    <dgm:pt modelId="{639BB3F9-D58C-4E32-8BA6-8BD52715C1D4}">
      <dgm:prSet phldrT="[Texto]" custT="1"/>
      <dgm:spPr/>
      <dgm:t>
        <a:bodyPr/>
        <a:lstStyle/>
        <a:p>
          <a:pPr algn="l"/>
          <a:r>
            <a:rPr lang="es-PE" sz="1800" b="1" dirty="0" smtClean="0">
              <a:solidFill>
                <a:schemeClr val="accent2">
                  <a:lumMod val="50000"/>
                </a:schemeClr>
              </a:solidFill>
              <a:effectLst>
                <a:outerShdw blurRad="38100" dist="38100" dir="2700000" algn="tl">
                  <a:srgbClr val="000000">
                    <a:alpha val="43137"/>
                  </a:srgbClr>
                </a:outerShdw>
              </a:effectLst>
            </a:rPr>
            <a:t>Medición:</a:t>
          </a:r>
          <a:endParaRPr lang="es-PE" sz="1800" b="1" dirty="0">
            <a:solidFill>
              <a:schemeClr val="accent2">
                <a:lumMod val="50000"/>
              </a:schemeClr>
            </a:solidFill>
            <a:effectLst>
              <a:outerShdw blurRad="38100" dist="38100" dir="2700000" algn="tl">
                <a:srgbClr val="000000">
                  <a:alpha val="43137"/>
                </a:srgbClr>
              </a:outerShdw>
            </a:effectLst>
          </a:endParaRPr>
        </a:p>
      </dgm:t>
    </dgm:pt>
    <dgm:pt modelId="{7CD442FB-67C9-4428-9F9B-ED8C9EAE571B}" type="parTrans" cxnId="{365A8DA7-8B2F-4E28-9A87-3D646EE4A971}">
      <dgm:prSet/>
      <dgm:spPr/>
      <dgm:t>
        <a:bodyPr/>
        <a:lstStyle/>
        <a:p>
          <a:endParaRPr lang="es-PE"/>
        </a:p>
      </dgm:t>
    </dgm:pt>
    <dgm:pt modelId="{9F83446C-F9E7-4525-A013-80F686F4D189}" type="sibTrans" cxnId="{365A8DA7-8B2F-4E28-9A87-3D646EE4A971}">
      <dgm:prSet/>
      <dgm:spPr/>
      <dgm:t>
        <a:bodyPr/>
        <a:lstStyle/>
        <a:p>
          <a:endParaRPr lang="es-PE"/>
        </a:p>
      </dgm:t>
    </dgm:pt>
    <dgm:pt modelId="{C7F55559-0A14-46C9-A0C0-6009418488AC}">
      <dgm:prSet phldrT="[Texto]" custT="1"/>
      <dgm:spPr/>
      <dgm:t>
        <a:bodyPr/>
        <a:lstStyle/>
        <a:p>
          <a:pPr algn="just"/>
          <a:r>
            <a:rPr lang="es-MX" sz="1800" dirty="0" smtClean="0"/>
            <a:t>(i) La concedente registra el activo al valor razonable y un pasivo por el mismo importe.</a:t>
          </a:r>
          <a:endParaRPr lang="es-PE" sz="1800" b="1" dirty="0">
            <a:solidFill>
              <a:schemeClr val="accent2">
                <a:lumMod val="50000"/>
              </a:schemeClr>
            </a:solidFill>
            <a:effectLst>
              <a:outerShdw blurRad="38100" dist="38100" dir="2700000" algn="tl">
                <a:srgbClr val="000000">
                  <a:alpha val="43137"/>
                </a:srgbClr>
              </a:outerShdw>
            </a:effectLst>
          </a:endParaRPr>
        </a:p>
      </dgm:t>
    </dgm:pt>
    <dgm:pt modelId="{4F50F220-ED73-41C3-B14C-614A14ABC7A3}" type="parTrans" cxnId="{2B3FED14-CD0B-4F0C-A702-02F7D5FEB330}">
      <dgm:prSet/>
      <dgm:spPr/>
      <dgm:t>
        <a:bodyPr/>
        <a:lstStyle/>
        <a:p>
          <a:endParaRPr lang="es-PE"/>
        </a:p>
      </dgm:t>
    </dgm:pt>
    <dgm:pt modelId="{BC786CDF-CC3C-44DA-A289-0B02F4D68886}" type="sibTrans" cxnId="{2B3FED14-CD0B-4F0C-A702-02F7D5FEB330}">
      <dgm:prSet/>
      <dgm:spPr/>
      <dgm:t>
        <a:bodyPr/>
        <a:lstStyle/>
        <a:p>
          <a:endParaRPr lang="es-PE"/>
        </a:p>
      </dgm:t>
    </dgm:pt>
    <dgm:pt modelId="{A87C7358-3A2F-4EEC-ABBC-DAC03D341665}">
      <dgm:prSet custT="1"/>
      <dgm:spPr/>
      <dgm:t>
        <a:bodyPr/>
        <a:lstStyle/>
        <a:p>
          <a:pPr algn="just"/>
          <a:r>
            <a:rPr lang="es-MX" sz="1800" dirty="0" smtClean="0"/>
            <a:t>(ii) La concedente reconocerá el ingreso y reducirá el pasivo reconocido en el párrafo anterior, durante el período que dure el acuerdo de concesión del servicio.</a:t>
          </a:r>
          <a:endParaRPr lang="es-PE" sz="1800" dirty="0"/>
        </a:p>
      </dgm:t>
    </dgm:pt>
    <dgm:pt modelId="{F71522F0-6A39-49EC-BF3A-1D2FC651A8F4}" type="parTrans" cxnId="{648AEDEC-6216-4B7B-A0EE-50E1269139C5}">
      <dgm:prSet/>
      <dgm:spPr/>
      <dgm:t>
        <a:bodyPr/>
        <a:lstStyle/>
        <a:p>
          <a:endParaRPr lang="es-PE"/>
        </a:p>
      </dgm:t>
    </dgm:pt>
    <dgm:pt modelId="{3ECD7E52-A687-4AF9-BF03-56F2A1261E8B}" type="sibTrans" cxnId="{648AEDEC-6216-4B7B-A0EE-50E1269139C5}">
      <dgm:prSet/>
      <dgm:spPr/>
      <dgm:t>
        <a:bodyPr/>
        <a:lstStyle/>
        <a:p>
          <a:endParaRPr lang="es-PE"/>
        </a:p>
      </dgm:t>
    </dgm:pt>
    <dgm:pt modelId="{8F4BE873-F0A3-42A5-94ED-879B6E36AB53}" type="pres">
      <dgm:prSet presAssocID="{22AB1970-C0B1-4714-9502-FFAB6DF4C6DC}" presName="Name0" presStyleCnt="0">
        <dgm:presLayoutVars>
          <dgm:dir/>
          <dgm:animLvl val="lvl"/>
          <dgm:resizeHandles val="exact"/>
        </dgm:presLayoutVars>
      </dgm:prSet>
      <dgm:spPr/>
      <dgm:t>
        <a:bodyPr/>
        <a:lstStyle/>
        <a:p>
          <a:endParaRPr lang="es-PE"/>
        </a:p>
      </dgm:t>
    </dgm:pt>
    <dgm:pt modelId="{13FC396A-3FB8-4D9C-8561-36F1FE24D0D1}" type="pres">
      <dgm:prSet presAssocID="{3CA2B01F-5E94-4423-A380-782A789687CA}" presName="linNode" presStyleCnt="0"/>
      <dgm:spPr/>
    </dgm:pt>
    <dgm:pt modelId="{E360641B-4FC7-4DD0-8BBE-D15127FA04F3}" type="pres">
      <dgm:prSet presAssocID="{3CA2B01F-5E94-4423-A380-782A789687CA}" presName="parentText" presStyleLbl="node1" presStyleIdx="0" presStyleCnt="1">
        <dgm:presLayoutVars>
          <dgm:chMax val="1"/>
          <dgm:bulletEnabled val="1"/>
        </dgm:presLayoutVars>
      </dgm:prSet>
      <dgm:spPr/>
      <dgm:t>
        <a:bodyPr/>
        <a:lstStyle/>
        <a:p>
          <a:endParaRPr lang="es-PE"/>
        </a:p>
      </dgm:t>
    </dgm:pt>
    <dgm:pt modelId="{87CBE6B2-F36A-42F5-9BF1-321BF32C719E}" type="pres">
      <dgm:prSet presAssocID="{3CA2B01F-5E94-4423-A380-782A789687CA}" presName="descendantText" presStyleLbl="alignAccFollowNode1" presStyleIdx="0" presStyleCnt="1" custScaleY="114812">
        <dgm:presLayoutVars>
          <dgm:bulletEnabled val="1"/>
        </dgm:presLayoutVars>
      </dgm:prSet>
      <dgm:spPr/>
      <dgm:t>
        <a:bodyPr/>
        <a:lstStyle/>
        <a:p>
          <a:endParaRPr lang="es-PE"/>
        </a:p>
      </dgm:t>
    </dgm:pt>
  </dgm:ptLst>
  <dgm:cxnLst>
    <dgm:cxn modelId="{6D3438E0-F254-4297-B049-A1BCF74ACE90}" srcId="{22AB1970-C0B1-4714-9502-FFAB6DF4C6DC}" destId="{3CA2B01F-5E94-4423-A380-782A789687CA}" srcOrd="0" destOrd="0" parTransId="{B7F773B7-BA59-463A-849F-90F7374B2126}" sibTransId="{EF8E4BF4-CD8E-4286-8C08-C4773C87A72C}"/>
    <dgm:cxn modelId="{ACEC0881-CE47-4C34-A607-CC5AF2420C34}" type="presOf" srcId="{3CA2B01F-5E94-4423-A380-782A789687CA}" destId="{E360641B-4FC7-4DD0-8BBE-D15127FA04F3}" srcOrd="0" destOrd="0" presId="urn:microsoft.com/office/officeart/2005/8/layout/vList5"/>
    <dgm:cxn modelId="{648AEDEC-6216-4B7B-A0EE-50E1269139C5}" srcId="{3CA2B01F-5E94-4423-A380-782A789687CA}" destId="{A87C7358-3A2F-4EEC-ABBC-DAC03D341665}" srcOrd="3" destOrd="0" parTransId="{F71522F0-6A39-49EC-BF3A-1D2FC651A8F4}" sibTransId="{3ECD7E52-A687-4AF9-BF03-56F2A1261E8B}"/>
    <dgm:cxn modelId="{E4214F3F-24C2-4B53-9523-286077AE6EC5}" type="presOf" srcId="{C7F55559-0A14-46C9-A0C0-6009418488AC}" destId="{87CBE6B2-F36A-42F5-9BF1-321BF32C719E}" srcOrd="0" destOrd="2" presId="urn:microsoft.com/office/officeart/2005/8/layout/vList5"/>
    <dgm:cxn modelId="{365A8DA7-8B2F-4E28-9A87-3D646EE4A971}" srcId="{3CA2B01F-5E94-4423-A380-782A789687CA}" destId="{639BB3F9-D58C-4E32-8BA6-8BD52715C1D4}" srcOrd="1" destOrd="0" parTransId="{7CD442FB-67C9-4428-9F9B-ED8C9EAE571B}" sibTransId="{9F83446C-F9E7-4525-A013-80F686F4D189}"/>
    <dgm:cxn modelId="{55612444-F5C4-4860-A8C1-B3C09459AB19}" type="presOf" srcId="{22AB1970-C0B1-4714-9502-FFAB6DF4C6DC}" destId="{8F4BE873-F0A3-42A5-94ED-879B6E36AB53}" srcOrd="0" destOrd="0" presId="urn:microsoft.com/office/officeart/2005/8/layout/vList5"/>
    <dgm:cxn modelId="{D1516226-98C2-4D55-8124-DE3955A1C89D}" srcId="{3CA2B01F-5E94-4423-A380-782A789687CA}" destId="{263E3108-08AB-4004-9C87-D54DD0CB473D}" srcOrd="0" destOrd="0" parTransId="{623FD67E-8B14-49C5-8574-AEBA8B7C019B}" sibTransId="{4351DB5B-0B2B-4A3C-BA86-60813EEB7C30}"/>
    <dgm:cxn modelId="{98A84D1F-254A-4A64-8FCE-8821A325A97A}" type="presOf" srcId="{A87C7358-3A2F-4EEC-ABBC-DAC03D341665}" destId="{87CBE6B2-F36A-42F5-9BF1-321BF32C719E}" srcOrd="0" destOrd="3" presId="urn:microsoft.com/office/officeart/2005/8/layout/vList5"/>
    <dgm:cxn modelId="{4E626E5C-B0BA-4210-A29C-DD7DFCF458AE}" type="presOf" srcId="{263E3108-08AB-4004-9C87-D54DD0CB473D}" destId="{87CBE6B2-F36A-42F5-9BF1-321BF32C719E}" srcOrd="0" destOrd="0" presId="urn:microsoft.com/office/officeart/2005/8/layout/vList5"/>
    <dgm:cxn modelId="{2B3FED14-CD0B-4F0C-A702-02F7D5FEB330}" srcId="{3CA2B01F-5E94-4423-A380-782A789687CA}" destId="{C7F55559-0A14-46C9-A0C0-6009418488AC}" srcOrd="2" destOrd="0" parTransId="{4F50F220-ED73-41C3-B14C-614A14ABC7A3}" sibTransId="{BC786CDF-CC3C-44DA-A289-0B02F4D68886}"/>
    <dgm:cxn modelId="{21E3BB13-1E34-40A1-A3D1-5C18AD203C3C}" type="presOf" srcId="{639BB3F9-D58C-4E32-8BA6-8BD52715C1D4}" destId="{87CBE6B2-F36A-42F5-9BF1-321BF32C719E}" srcOrd="0" destOrd="1" presId="urn:microsoft.com/office/officeart/2005/8/layout/vList5"/>
    <dgm:cxn modelId="{DB0B87EE-B4D9-4390-8735-6647D6D52C2E}" type="presParOf" srcId="{8F4BE873-F0A3-42A5-94ED-879B6E36AB53}" destId="{13FC396A-3FB8-4D9C-8561-36F1FE24D0D1}" srcOrd="0" destOrd="0" presId="urn:microsoft.com/office/officeart/2005/8/layout/vList5"/>
    <dgm:cxn modelId="{0721C669-0694-4B5E-81AB-311975574386}" type="presParOf" srcId="{13FC396A-3FB8-4D9C-8561-36F1FE24D0D1}" destId="{E360641B-4FC7-4DD0-8BBE-D15127FA04F3}" srcOrd="0" destOrd="0" presId="urn:microsoft.com/office/officeart/2005/8/layout/vList5"/>
    <dgm:cxn modelId="{54212662-E2F3-4726-96A5-ECF6451B2B3C}" type="presParOf" srcId="{13FC396A-3FB8-4D9C-8561-36F1FE24D0D1}" destId="{87CBE6B2-F36A-42F5-9BF1-321BF32C719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diagrams.loki3.com/BracketList+Icon">
  <dgm:title val="Lista de llaves verticales"/>
  <dgm:desc val="Se usa para mostrar bloques de información agrupados. Funciona bien con gran cantidad de texto de nivel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PE"/>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4A70A1-5999-4DC8-B57D-E6E1E21F41A9}" type="datetimeFigureOut">
              <a:rPr lang="es-PE" smtClean="0"/>
              <a:t>15/06/2016</a:t>
            </a:fld>
            <a:endParaRPr lang="es-PE"/>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PE"/>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PE"/>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5EBFF-5E49-42C7-A1F3-C9ACD6B43966}" type="slidenum">
              <a:rPr lang="es-PE" smtClean="0"/>
              <a:t>‹Nº›</a:t>
            </a:fld>
            <a:endParaRPr lang="es-PE"/>
          </a:p>
        </p:txBody>
      </p:sp>
    </p:spTree>
    <p:extLst>
      <p:ext uri="{BB962C8B-B14F-4D97-AF65-F5344CB8AC3E}">
        <p14:creationId xmlns:p14="http://schemas.microsoft.com/office/powerpoint/2010/main" val="3658022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PE"/>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PE"/>
          </a:p>
        </p:txBody>
      </p:sp>
      <p:sp>
        <p:nvSpPr>
          <p:cNvPr id="4" name="Marcador de fecha 3"/>
          <p:cNvSpPr>
            <a:spLocks noGrp="1"/>
          </p:cNvSpPr>
          <p:nvPr>
            <p:ph type="dt" sz="half" idx="10"/>
          </p:nvPr>
        </p:nvSpPr>
        <p:spPr/>
        <p:txBody>
          <a:bodyPr/>
          <a:lstStyle/>
          <a:p>
            <a:fld id="{187ECD82-29B1-4BF0-9FC9-90AA8AC86870}" type="datetimeFigureOut">
              <a:rPr lang="es-PE" smtClean="0"/>
              <a:t>15/06/2016</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3567478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187ECD82-29B1-4BF0-9FC9-90AA8AC86870}" type="datetimeFigureOut">
              <a:rPr lang="es-PE" smtClean="0"/>
              <a:t>15/06/2016</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3215028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PE"/>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187ECD82-29B1-4BF0-9FC9-90AA8AC86870}" type="datetimeFigureOut">
              <a:rPr lang="es-PE" smtClean="0"/>
              <a:t>15/06/2016</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3081918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187ECD82-29B1-4BF0-9FC9-90AA8AC86870}" type="datetimeFigureOut">
              <a:rPr lang="es-PE" smtClean="0"/>
              <a:t>15/06/2016</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3360182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187ECD82-29B1-4BF0-9FC9-90AA8AC86870}" type="datetimeFigureOut">
              <a:rPr lang="es-PE" smtClean="0"/>
              <a:t>15/06/2016</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360427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Marcador de fecha 4"/>
          <p:cNvSpPr>
            <a:spLocks noGrp="1"/>
          </p:cNvSpPr>
          <p:nvPr>
            <p:ph type="dt" sz="half" idx="10"/>
          </p:nvPr>
        </p:nvSpPr>
        <p:spPr/>
        <p:txBody>
          <a:bodyPr/>
          <a:lstStyle/>
          <a:p>
            <a:fld id="{187ECD82-29B1-4BF0-9FC9-90AA8AC86870}" type="datetimeFigureOut">
              <a:rPr lang="es-PE" smtClean="0"/>
              <a:t>15/06/2016</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4160423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7" name="Marcador de fecha 6"/>
          <p:cNvSpPr>
            <a:spLocks noGrp="1"/>
          </p:cNvSpPr>
          <p:nvPr>
            <p:ph type="dt" sz="half" idx="10"/>
          </p:nvPr>
        </p:nvSpPr>
        <p:spPr/>
        <p:txBody>
          <a:bodyPr/>
          <a:lstStyle/>
          <a:p>
            <a:fld id="{187ECD82-29B1-4BF0-9FC9-90AA8AC86870}" type="datetimeFigureOut">
              <a:rPr lang="es-PE" smtClean="0"/>
              <a:t>15/06/2016</a:t>
            </a:fld>
            <a:endParaRPr lang="es-PE"/>
          </a:p>
        </p:txBody>
      </p:sp>
      <p:sp>
        <p:nvSpPr>
          <p:cNvPr id="8" name="Marcador de pie de página 7"/>
          <p:cNvSpPr>
            <a:spLocks noGrp="1"/>
          </p:cNvSpPr>
          <p:nvPr>
            <p:ph type="ftr" sz="quarter" idx="11"/>
          </p:nvPr>
        </p:nvSpPr>
        <p:spPr/>
        <p:txBody>
          <a:bodyPr/>
          <a:lstStyle/>
          <a:p>
            <a:endParaRPr lang="es-PE"/>
          </a:p>
        </p:txBody>
      </p:sp>
      <p:sp>
        <p:nvSpPr>
          <p:cNvPr id="9" name="Marcador de número de diapositiva 8"/>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429782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fecha 2"/>
          <p:cNvSpPr>
            <a:spLocks noGrp="1"/>
          </p:cNvSpPr>
          <p:nvPr>
            <p:ph type="dt" sz="half" idx="10"/>
          </p:nvPr>
        </p:nvSpPr>
        <p:spPr/>
        <p:txBody>
          <a:bodyPr/>
          <a:lstStyle/>
          <a:p>
            <a:fld id="{187ECD82-29B1-4BF0-9FC9-90AA8AC86870}" type="datetimeFigureOut">
              <a:rPr lang="es-PE" smtClean="0"/>
              <a:t>15/06/2016</a:t>
            </a:fld>
            <a:endParaRPr lang="es-PE"/>
          </a:p>
        </p:txBody>
      </p:sp>
      <p:sp>
        <p:nvSpPr>
          <p:cNvPr id="4" name="Marcador de pie de página 3"/>
          <p:cNvSpPr>
            <a:spLocks noGrp="1"/>
          </p:cNvSpPr>
          <p:nvPr>
            <p:ph type="ftr" sz="quarter" idx="11"/>
          </p:nvPr>
        </p:nvSpPr>
        <p:spPr/>
        <p:txBody>
          <a:bodyPr/>
          <a:lstStyle/>
          <a:p>
            <a:endParaRPr lang="es-PE"/>
          </a:p>
        </p:txBody>
      </p:sp>
      <p:sp>
        <p:nvSpPr>
          <p:cNvPr id="5" name="Marcador de número de diapositiva 4"/>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253048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187ECD82-29B1-4BF0-9FC9-90AA8AC86870}" type="datetimeFigureOut">
              <a:rPr lang="es-PE" smtClean="0"/>
              <a:t>15/06/2016</a:t>
            </a:fld>
            <a:endParaRPr lang="es-PE"/>
          </a:p>
        </p:txBody>
      </p:sp>
      <p:sp>
        <p:nvSpPr>
          <p:cNvPr id="3" name="Marcador de pie de página 2"/>
          <p:cNvSpPr>
            <a:spLocks noGrp="1"/>
          </p:cNvSpPr>
          <p:nvPr>
            <p:ph type="ftr" sz="quarter" idx="11"/>
          </p:nvPr>
        </p:nvSpPr>
        <p:spPr/>
        <p:txBody>
          <a:bodyPr/>
          <a:lstStyle/>
          <a:p>
            <a:endParaRPr lang="es-PE"/>
          </a:p>
        </p:txBody>
      </p:sp>
      <p:sp>
        <p:nvSpPr>
          <p:cNvPr id="4" name="Marcador de número de diapositiva 3"/>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2252302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PE"/>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187ECD82-29B1-4BF0-9FC9-90AA8AC86870}" type="datetimeFigureOut">
              <a:rPr lang="es-PE" smtClean="0"/>
              <a:t>15/06/2016</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4034837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PE"/>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187ECD82-29B1-4BF0-9FC9-90AA8AC86870}" type="datetimeFigureOut">
              <a:rPr lang="es-PE" smtClean="0"/>
              <a:t>15/06/2016</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13967236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7ECD82-29B1-4BF0-9FC9-90AA8AC86870}" type="datetimeFigureOut">
              <a:rPr lang="es-PE" smtClean="0"/>
              <a:t>15/06/2016</a:t>
            </a:fld>
            <a:endParaRPr lang="es-PE"/>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062FE5-1CDA-4638-812C-6021B5902764}" type="slidenum">
              <a:rPr lang="es-PE" smtClean="0"/>
              <a:t>‹Nº›</a:t>
            </a:fld>
            <a:endParaRPr lang="es-PE"/>
          </a:p>
        </p:txBody>
      </p:sp>
    </p:spTree>
    <p:extLst>
      <p:ext uri="{BB962C8B-B14F-4D97-AF65-F5344CB8AC3E}">
        <p14:creationId xmlns:p14="http://schemas.microsoft.com/office/powerpoint/2010/main" val="16828138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73" name="Rectangle 25"/>
          <p:cNvSpPr>
            <a:spLocks noChangeArrowheads="1"/>
          </p:cNvSpPr>
          <p:nvPr/>
        </p:nvSpPr>
        <p:spPr bwMode="auto">
          <a:xfrm>
            <a:off x="1524001" y="2953822"/>
            <a:ext cx="184731" cy="369332"/>
          </a:xfrm>
          <a:prstGeom prst="rect">
            <a:avLst/>
          </a:prstGeom>
          <a:noFill/>
          <a:ln w="9525">
            <a:noFill/>
            <a:miter lim="800000"/>
            <a:headEnd/>
            <a:tailEnd/>
          </a:ln>
          <a:effectLst/>
        </p:spPr>
        <p:txBody>
          <a:bodyPr wrap="none" anchor="ctr">
            <a:spAutoFit/>
          </a:bodyPr>
          <a:lstStyle/>
          <a:p>
            <a:endParaRPr lang="es-ES"/>
          </a:p>
        </p:txBody>
      </p:sp>
      <p:sp>
        <p:nvSpPr>
          <p:cNvPr id="2074" name="Rectangle 26"/>
          <p:cNvSpPr>
            <a:spLocks noChangeArrowheads="1"/>
          </p:cNvSpPr>
          <p:nvPr/>
        </p:nvSpPr>
        <p:spPr bwMode="auto">
          <a:xfrm>
            <a:off x="1524001" y="3534847"/>
            <a:ext cx="184731" cy="369332"/>
          </a:xfrm>
          <a:prstGeom prst="rect">
            <a:avLst/>
          </a:prstGeom>
          <a:noFill/>
          <a:ln w="9525">
            <a:noFill/>
            <a:miter lim="800000"/>
            <a:headEnd/>
            <a:tailEnd/>
          </a:ln>
          <a:effectLst/>
        </p:spPr>
        <p:txBody>
          <a:bodyPr wrap="none" anchor="ctr">
            <a:spAutoFit/>
          </a:bodyPr>
          <a:lstStyle/>
          <a:p>
            <a:endParaRPr lang="es-ES"/>
          </a:p>
        </p:txBody>
      </p:sp>
      <p:sp>
        <p:nvSpPr>
          <p:cNvPr id="2075" name="Rectangle 27"/>
          <p:cNvSpPr>
            <a:spLocks noChangeArrowheads="1"/>
          </p:cNvSpPr>
          <p:nvPr/>
        </p:nvSpPr>
        <p:spPr bwMode="auto">
          <a:xfrm>
            <a:off x="1524001" y="2953822"/>
            <a:ext cx="184731" cy="369332"/>
          </a:xfrm>
          <a:prstGeom prst="rect">
            <a:avLst/>
          </a:prstGeom>
          <a:noFill/>
          <a:ln w="9525">
            <a:noFill/>
            <a:miter lim="800000"/>
            <a:headEnd/>
            <a:tailEnd/>
          </a:ln>
          <a:effectLst/>
        </p:spPr>
        <p:txBody>
          <a:bodyPr wrap="none" anchor="ctr">
            <a:spAutoFit/>
          </a:bodyPr>
          <a:lstStyle/>
          <a:p>
            <a:endParaRPr lang="es-ES"/>
          </a:p>
        </p:txBody>
      </p:sp>
      <p:sp>
        <p:nvSpPr>
          <p:cNvPr id="2076" name="Rectangle 28"/>
          <p:cNvSpPr>
            <a:spLocks noChangeArrowheads="1"/>
          </p:cNvSpPr>
          <p:nvPr/>
        </p:nvSpPr>
        <p:spPr bwMode="auto">
          <a:xfrm>
            <a:off x="1524001" y="3534847"/>
            <a:ext cx="184731" cy="369332"/>
          </a:xfrm>
          <a:prstGeom prst="rect">
            <a:avLst/>
          </a:prstGeom>
          <a:noFill/>
          <a:ln w="9525">
            <a:noFill/>
            <a:miter lim="800000"/>
            <a:headEnd/>
            <a:tailEnd/>
          </a:ln>
          <a:effectLst/>
        </p:spPr>
        <p:txBody>
          <a:bodyPr wrap="none" anchor="ctr">
            <a:spAutoFit/>
          </a:bodyPr>
          <a:lstStyle/>
          <a:p>
            <a:endParaRPr lang="es-ES"/>
          </a:p>
        </p:txBody>
      </p:sp>
      <p:sp>
        <p:nvSpPr>
          <p:cNvPr id="3" name="Marcador de número de diapositiva 2"/>
          <p:cNvSpPr>
            <a:spLocks noGrp="1"/>
          </p:cNvSpPr>
          <p:nvPr>
            <p:ph type="sldNum" sz="quarter" idx="12"/>
          </p:nvPr>
        </p:nvSpPr>
        <p:spPr>
          <a:xfrm>
            <a:off x="8323807" y="6398566"/>
            <a:ext cx="1981200" cy="476250"/>
          </a:xfrm>
        </p:spPr>
        <p:txBody>
          <a:bodyPr/>
          <a:lstStyle/>
          <a:p>
            <a:fld id="{1D78D11A-0E3F-48A5-AB83-A5F539E59583}" type="slidenum">
              <a:rPr lang="es-PE" smtClean="0"/>
              <a:pPr/>
              <a:t>1</a:t>
            </a:fld>
            <a:endParaRPr lang="es-PE" dirty="0"/>
          </a:p>
        </p:txBody>
      </p:sp>
      <p:sp>
        <p:nvSpPr>
          <p:cNvPr id="2" name="Rectángulo 1"/>
          <p:cNvSpPr/>
          <p:nvPr/>
        </p:nvSpPr>
        <p:spPr>
          <a:xfrm>
            <a:off x="4871861" y="2042611"/>
            <a:ext cx="6503707" cy="1815882"/>
          </a:xfrm>
          <a:prstGeom prst="rect">
            <a:avLst/>
          </a:prstGeom>
          <a:noFill/>
        </p:spPr>
        <p:txBody>
          <a:bodyPr wrap="square" lIns="91440" tIns="45720" rIns="91440" bIns="45720">
            <a:spAutoFit/>
          </a:bodyPr>
          <a:lstStyle/>
          <a:p>
            <a:pPr algn="ctr"/>
            <a:r>
              <a:rPr lang="es-MX" sz="2800" b="1" dirty="0">
                <a:ln w="0"/>
                <a:solidFill>
                  <a:schemeClr val="bg2">
                    <a:lumMod val="50000"/>
                  </a:schemeClr>
                </a:solidFill>
              </a:rPr>
              <a:t>“Metodología para el Reconocimiento y Medición de Contratos De Concesiones en las Entidades Gubernamentales Concedentes”</a:t>
            </a:r>
            <a:endParaRPr lang="es-PE" sz="2800" b="1" dirty="0">
              <a:ln w="0"/>
              <a:solidFill>
                <a:schemeClr val="bg2">
                  <a:lumMod val="50000"/>
                </a:schemeClr>
              </a:solidFill>
            </a:endParaRPr>
          </a:p>
        </p:txBody>
      </p:sp>
      <p:sp>
        <p:nvSpPr>
          <p:cNvPr id="16" name="Rectángulo 15"/>
          <p:cNvSpPr/>
          <p:nvPr/>
        </p:nvSpPr>
        <p:spPr>
          <a:xfrm>
            <a:off x="6220760" y="4169713"/>
            <a:ext cx="3805914" cy="800219"/>
          </a:xfrm>
          <a:prstGeom prst="rect">
            <a:avLst/>
          </a:prstGeom>
          <a:noFill/>
        </p:spPr>
        <p:txBody>
          <a:bodyPr wrap="none" lIns="91440" tIns="45720" rIns="91440" bIns="45720">
            <a:spAutoFit/>
          </a:bodyPr>
          <a:lstStyle/>
          <a:p>
            <a:pPr algn="ctr"/>
            <a:r>
              <a:rPr lang="es-ES" sz="2800" b="1" dirty="0" smtClean="0">
                <a:ln w="0"/>
                <a:solidFill>
                  <a:schemeClr val="bg2">
                    <a:lumMod val="50000"/>
                  </a:schemeClr>
                </a:solidFill>
                <a:effectLst>
                  <a:outerShdw blurRad="38100" dist="38100" dir="2700000" algn="tl">
                    <a:srgbClr val="000000">
                      <a:alpha val="43137"/>
                    </a:srgbClr>
                  </a:outerShdw>
                </a:effectLst>
              </a:rPr>
              <a:t>Eduardo Ventura Abarca</a:t>
            </a:r>
            <a:endParaRPr lang="es-ES" sz="2800" b="1" dirty="0">
              <a:ln w="0"/>
              <a:solidFill>
                <a:schemeClr val="bg2">
                  <a:lumMod val="50000"/>
                </a:schemeClr>
              </a:solidFill>
              <a:effectLst>
                <a:outerShdw blurRad="38100" dist="38100" dir="2700000" algn="tl">
                  <a:srgbClr val="000000">
                    <a:alpha val="43137"/>
                  </a:srgbClr>
                </a:outerShdw>
              </a:effectLst>
            </a:endParaRPr>
          </a:p>
          <a:p>
            <a:pPr algn="ctr"/>
            <a:r>
              <a:rPr lang="es-ES" b="1" dirty="0" smtClean="0">
                <a:ln w="0"/>
                <a:solidFill>
                  <a:schemeClr val="bg2">
                    <a:lumMod val="50000"/>
                  </a:schemeClr>
                </a:solidFill>
              </a:rPr>
              <a:t>Consultor SIAF II</a:t>
            </a:r>
            <a:endParaRPr lang="es-ES" b="1" dirty="0">
              <a:ln w="0"/>
              <a:solidFill>
                <a:schemeClr val="bg2">
                  <a:lumMod val="50000"/>
                </a:schemeClr>
              </a:solidFill>
            </a:endParaRPr>
          </a:p>
        </p:txBody>
      </p:sp>
      <p:cxnSp>
        <p:nvCxnSpPr>
          <p:cNvPr id="5" name="Conector recto 4"/>
          <p:cNvCxnSpPr/>
          <p:nvPr/>
        </p:nvCxnSpPr>
        <p:spPr bwMode="auto">
          <a:xfrm flipH="1">
            <a:off x="5878286" y="4169713"/>
            <a:ext cx="10886" cy="1011887"/>
          </a:xfrm>
          <a:prstGeom prst="line">
            <a:avLst/>
          </a:prstGeom>
          <a:solidFill>
            <a:schemeClr val="accent1"/>
          </a:solidFill>
          <a:ln w="38100" cap="flat" cmpd="sng" algn="ctr">
            <a:solidFill>
              <a:schemeClr val="accent5">
                <a:lumMod val="75000"/>
              </a:schemeClr>
            </a:solidFill>
            <a:prstDash val="solid"/>
            <a:round/>
            <a:headEnd type="none" w="med" len="med"/>
            <a:tailEnd type="none" w="med" len="med"/>
          </a:ln>
          <a:effectLst/>
        </p:spPr>
      </p:cxnSp>
    </p:spTree>
    <p:extLst>
      <p:ext uri="{BB962C8B-B14F-4D97-AF65-F5344CB8AC3E}">
        <p14:creationId xmlns:p14="http://schemas.microsoft.com/office/powerpoint/2010/main" val="17049173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20567" t="23513" r="21582" b="13493"/>
          <a:stretch/>
        </p:blipFill>
        <p:spPr>
          <a:xfrm>
            <a:off x="1397342" y="983673"/>
            <a:ext cx="9461001" cy="5347853"/>
          </a:xfrm>
          <a:prstGeom prst="rect">
            <a:avLst/>
          </a:prstGeom>
        </p:spPr>
      </p:pic>
      <p:sp>
        <p:nvSpPr>
          <p:cNvPr id="5" name="Rectángulo 4"/>
          <p:cNvSpPr/>
          <p:nvPr/>
        </p:nvSpPr>
        <p:spPr>
          <a:xfrm>
            <a:off x="4412468" y="295778"/>
            <a:ext cx="3430747" cy="584775"/>
          </a:xfrm>
          <a:prstGeom prst="rect">
            <a:avLst/>
          </a:prstGeom>
          <a:noFill/>
        </p:spPr>
        <p:txBody>
          <a:bodyPr wrap="none" lIns="91440" tIns="45720" rIns="91440" bIns="45720">
            <a:spAutoFit/>
          </a:bodyPr>
          <a:lstStyle/>
          <a:p>
            <a:pPr algn="ctr"/>
            <a:r>
              <a:rPr lang="es-ES" sz="3200" b="1" cap="none" spc="0" dirty="0" smtClean="0">
                <a:ln w="0"/>
                <a:solidFill>
                  <a:srgbClr val="0070C0"/>
                </a:solidFill>
                <a:effectLst>
                  <a:outerShdw blurRad="38100" dist="38100" dir="2700000" algn="tl">
                    <a:srgbClr val="000000">
                      <a:alpha val="43137"/>
                    </a:srgbClr>
                  </a:outerShdw>
                </a:effectLst>
              </a:rPr>
              <a:t>APP VS. CONTRATA</a:t>
            </a:r>
            <a:endParaRPr lang="es-ES" sz="3200" b="1" cap="none" spc="0" dirty="0">
              <a:ln w="0"/>
              <a:solidFill>
                <a:srgbClr val="0070C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71442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 name="Rectángulo 9"/>
          <p:cNvSpPr/>
          <p:nvPr/>
        </p:nvSpPr>
        <p:spPr>
          <a:xfrm>
            <a:off x="547878" y="1113754"/>
            <a:ext cx="5548122" cy="769441"/>
          </a:xfrm>
          <a:prstGeom prst="rect">
            <a:avLst/>
          </a:prstGeom>
          <a:noFill/>
        </p:spPr>
        <p:txBody>
          <a:bodyPr wrap="none" lIns="91440" tIns="45720" rIns="91440" bIns="45720">
            <a:spAutoFit/>
          </a:bodyPr>
          <a:lstStyle/>
          <a:p>
            <a:pPr algn="ctr"/>
            <a:r>
              <a:rPr lang="es-ES" sz="44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 Objeto de la Directiva</a:t>
            </a:r>
            <a:endParaRPr lang="es-ES" sz="4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CuadroTexto 1"/>
          <p:cNvSpPr txBox="1"/>
          <p:nvPr/>
        </p:nvSpPr>
        <p:spPr>
          <a:xfrm>
            <a:off x="1026694" y="2310063"/>
            <a:ext cx="9785684" cy="2246769"/>
          </a:xfrm>
          <a:prstGeom prst="rect">
            <a:avLst/>
          </a:prstGeom>
          <a:noFill/>
        </p:spPr>
        <p:txBody>
          <a:bodyPr wrap="square" rtlCol="0">
            <a:spAutoFit/>
          </a:bodyPr>
          <a:lstStyle/>
          <a:p>
            <a:pPr algn="just"/>
            <a:r>
              <a:rPr lang="es-PE" sz="2800" dirty="0" smtClean="0"/>
              <a:t>Establecer lineamientos para el reconocimiento, medición, registro contable y revelación en los Estados Financieros, de los contratos de concesión de servicios, donde las entidades gubernamentales actúen como concedentes, en armonía con Normas Internacionales de Contabilidad del Sector Público NICSP </a:t>
            </a:r>
            <a:endParaRPr lang="es-PE" sz="2800" dirty="0"/>
          </a:p>
        </p:txBody>
      </p:sp>
    </p:spTree>
    <p:extLst>
      <p:ext uri="{BB962C8B-B14F-4D97-AF65-F5344CB8AC3E}">
        <p14:creationId xmlns:p14="http://schemas.microsoft.com/office/powerpoint/2010/main" val="1071950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18" presetClass="entr" presetSubtype="12"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 name="Rectángulo 9"/>
          <p:cNvSpPr/>
          <p:nvPr/>
        </p:nvSpPr>
        <p:spPr>
          <a:xfrm>
            <a:off x="283776" y="787566"/>
            <a:ext cx="3122138" cy="769441"/>
          </a:xfrm>
          <a:prstGeom prst="rect">
            <a:avLst/>
          </a:prstGeom>
          <a:noFill/>
        </p:spPr>
        <p:txBody>
          <a:bodyPr wrap="none" lIns="91440" tIns="45720" rIns="91440" bIns="45720">
            <a:spAutoFit/>
          </a:bodyPr>
          <a:lstStyle/>
          <a:p>
            <a:pPr algn="ctr"/>
            <a:r>
              <a:rPr lang="es-ES" sz="4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a:t>
            </a:r>
            <a:r>
              <a:rPr lang="es-ES" sz="44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 Base Legal</a:t>
            </a:r>
            <a:endParaRPr lang="es-ES" sz="4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CuadroTexto 1"/>
          <p:cNvSpPr txBox="1"/>
          <p:nvPr/>
        </p:nvSpPr>
        <p:spPr>
          <a:xfrm>
            <a:off x="898355" y="1716506"/>
            <a:ext cx="10603833" cy="646331"/>
          </a:xfrm>
          <a:prstGeom prst="rect">
            <a:avLst/>
          </a:prstGeom>
          <a:noFill/>
        </p:spPr>
        <p:txBody>
          <a:bodyPr wrap="square" rtlCol="0">
            <a:spAutoFit/>
          </a:bodyPr>
          <a:lstStyle/>
          <a:p>
            <a:pPr algn="just"/>
            <a:r>
              <a:rPr lang="es-PE" dirty="0" smtClean="0">
                <a:solidFill>
                  <a:schemeClr val="accent1">
                    <a:lumMod val="50000"/>
                  </a:schemeClr>
                </a:solidFill>
              </a:rPr>
              <a:t>Además de la normatividad relacionada con las Asociaciones Público Privadas, se menciona las Normas Internacionales de Contabilidad relacionadas con el tratamiento contable de activos en concesión de servicios:</a:t>
            </a:r>
            <a:endParaRPr lang="es-PE" dirty="0">
              <a:solidFill>
                <a:schemeClr val="accent1">
                  <a:lumMod val="50000"/>
                </a:schemeClr>
              </a:solidFill>
            </a:endParaRPr>
          </a:p>
        </p:txBody>
      </p:sp>
      <p:sp>
        <p:nvSpPr>
          <p:cNvPr id="3" name="CuadroTexto 2"/>
          <p:cNvSpPr txBox="1"/>
          <p:nvPr/>
        </p:nvSpPr>
        <p:spPr>
          <a:xfrm>
            <a:off x="946481" y="2534655"/>
            <a:ext cx="10299034" cy="3693319"/>
          </a:xfrm>
          <a:prstGeom prst="rect">
            <a:avLst/>
          </a:prstGeom>
          <a:noFill/>
        </p:spPr>
        <p:txBody>
          <a:bodyPr wrap="square" rtlCol="0">
            <a:spAutoFit/>
          </a:bodyPr>
          <a:lstStyle/>
          <a:p>
            <a:pPr lvl="0"/>
            <a:r>
              <a:rPr lang="es-MX" dirty="0">
                <a:solidFill>
                  <a:schemeClr val="accent1">
                    <a:lumMod val="50000"/>
                  </a:schemeClr>
                </a:solidFill>
              </a:rPr>
              <a:t>Resolución Directoral Nº 011-2013-EF/51.01, que </a:t>
            </a:r>
            <a:r>
              <a:rPr lang="es-ES" dirty="0">
                <a:solidFill>
                  <a:schemeClr val="accent1">
                    <a:lumMod val="50000"/>
                  </a:schemeClr>
                </a:solidFill>
              </a:rPr>
              <a:t>oficializa las Normas Internacionales de Contabilidad para el Sector Público – NICSP que comprende:</a:t>
            </a:r>
            <a:endParaRPr lang="es-PE" dirty="0">
              <a:solidFill>
                <a:schemeClr val="accent1">
                  <a:lumMod val="50000"/>
                </a:schemeClr>
              </a:solidFill>
            </a:endParaRPr>
          </a:p>
          <a:p>
            <a:pPr lvl="0"/>
            <a:r>
              <a:rPr lang="es-PE" dirty="0">
                <a:solidFill>
                  <a:schemeClr val="accent1">
                    <a:lumMod val="50000"/>
                  </a:schemeClr>
                </a:solidFill>
              </a:rPr>
              <a:t>NICSP Nº 01: Presentación de los Estados Financieros.</a:t>
            </a:r>
          </a:p>
          <a:p>
            <a:pPr lvl="0"/>
            <a:r>
              <a:rPr lang="es-PE" dirty="0">
                <a:solidFill>
                  <a:schemeClr val="accent1">
                    <a:lumMod val="50000"/>
                  </a:schemeClr>
                </a:solidFill>
              </a:rPr>
              <a:t>NICSP Nº 03: Políticas Contables, Cambios en las Estimaciones Contables y Errores.</a:t>
            </a:r>
          </a:p>
          <a:p>
            <a:pPr lvl="0"/>
            <a:r>
              <a:rPr lang="es-PE" dirty="0">
                <a:solidFill>
                  <a:schemeClr val="accent1">
                    <a:lumMod val="50000"/>
                  </a:schemeClr>
                </a:solidFill>
              </a:rPr>
              <a:t>NICSP N° 09: Ingreso de transacciones con contraprestación.</a:t>
            </a:r>
          </a:p>
          <a:p>
            <a:pPr lvl="0"/>
            <a:r>
              <a:rPr lang="es-MX" dirty="0">
                <a:solidFill>
                  <a:schemeClr val="accent1">
                    <a:lumMod val="50000"/>
                  </a:schemeClr>
                </a:solidFill>
              </a:rPr>
              <a:t>NICSP N°17: Propiedades, planta y equipo</a:t>
            </a:r>
            <a:endParaRPr lang="es-PE" dirty="0">
              <a:solidFill>
                <a:schemeClr val="accent1">
                  <a:lumMod val="50000"/>
                </a:schemeClr>
              </a:solidFill>
            </a:endParaRPr>
          </a:p>
          <a:p>
            <a:pPr lvl="0"/>
            <a:r>
              <a:rPr lang="es-PE" dirty="0">
                <a:solidFill>
                  <a:schemeClr val="accent1">
                    <a:lumMod val="50000"/>
                  </a:schemeClr>
                </a:solidFill>
              </a:rPr>
              <a:t>NICSP N° 19: Provisiones, Pasivos Contingentes y Activos Contingentes.</a:t>
            </a:r>
          </a:p>
          <a:p>
            <a:pPr lvl="0"/>
            <a:r>
              <a:rPr lang="es-PE" dirty="0">
                <a:solidFill>
                  <a:schemeClr val="accent1">
                    <a:lumMod val="50000"/>
                  </a:schemeClr>
                </a:solidFill>
              </a:rPr>
              <a:t>NICSP N° 21 :Deterioro del Valor de Activos no Generadores de Efectivo</a:t>
            </a:r>
          </a:p>
          <a:p>
            <a:pPr lvl="0"/>
            <a:r>
              <a:rPr lang="es-PE" dirty="0">
                <a:solidFill>
                  <a:schemeClr val="accent1">
                    <a:lumMod val="50000"/>
                  </a:schemeClr>
                </a:solidFill>
              </a:rPr>
              <a:t>NICSP Nº 28: Instrumentos Financieros: Presentación.</a:t>
            </a:r>
          </a:p>
          <a:p>
            <a:pPr lvl="0"/>
            <a:r>
              <a:rPr lang="es-PE" dirty="0">
                <a:solidFill>
                  <a:schemeClr val="accent1">
                    <a:lumMod val="50000"/>
                  </a:schemeClr>
                </a:solidFill>
              </a:rPr>
              <a:t>NICSP Nº 29: Instrumentos Financieros: Reconocimiento y Medición.</a:t>
            </a:r>
          </a:p>
          <a:p>
            <a:pPr lvl="0"/>
            <a:r>
              <a:rPr lang="es-PE" dirty="0">
                <a:solidFill>
                  <a:schemeClr val="accent1">
                    <a:lumMod val="50000"/>
                  </a:schemeClr>
                </a:solidFill>
              </a:rPr>
              <a:t>NICSP Nº 30: Instrumentos Financieros: Información a Revelar.</a:t>
            </a:r>
          </a:p>
          <a:p>
            <a:pPr lvl="0"/>
            <a:r>
              <a:rPr lang="es-MX" dirty="0">
                <a:solidFill>
                  <a:schemeClr val="accent1">
                    <a:lumMod val="50000"/>
                  </a:schemeClr>
                </a:solidFill>
              </a:rPr>
              <a:t>NICSP N° 31: Activos Intangibles</a:t>
            </a:r>
            <a:endParaRPr lang="es-PE" dirty="0">
              <a:solidFill>
                <a:schemeClr val="accent1">
                  <a:lumMod val="50000"/>
                </a:schemeClr>
              </a:solidFill>
            </a:endParaRPr>
          </a:p>
          <a:p>
            <a:r>
              <a:rPr lang="es-PE" dirty="0">
                <a:solidFill>
                  <a:srgbClr val="FF0000"/>
                </a:solidFill>
              </a:rPr>
              <a:t>NICSP N° 32: Acuerdos de concesión de servicios: La concedente.</a:t>
            </a:r>
          </a:p>
        </p:txBody>
      </p:sp>
    </p:spTree>
    <p:extLst>
      <p:ext uri="{BB962C8B-B14F-4D97-AF65-F5344CB8AC3E}">
        <p14:creationId xmlns:p14="http://schemas.microsoft.com/office/powerpoint/2010/main" val="181869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50" presetClass="entr" presetSubtype="0" decel="10000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3"/>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strVal val="#ppt_w+.3"/>
                                          </p:val>
                                        </p:tav>
                                        <p:tav tm="100000">
                                          <p:val>
                                            <p:strVal val="#ppt_w"/>
                                          </p:val>
                                        </p:tav>
                                      </p:tavLst>
                                    </p:anim>
                                    <p:anim calcmode="lin" valueType="num">
                                      <p:cBhvr>
                                        <p:cTn id="18" dur="1000" fill="hold"/>
                                        <p:tgtEl>
                                          <p:spTgt spid="3"/>
                                        </p:tgtEl>
                                        <p:attrNameLst>
                                          <p:attrName>ppt_h</p:attrName>
                                        </p:attrNameLst>
                                      </p:cBhvr>
                                      <p:tavLst>
                                        <p:tav tm="0">
                                          <p:val>
                                            <p:strVal val="#ppt_h"/>
                                          </p:val>
                                        </p:tav>
                                        <p:tav tm="100000">
                                          <p:val>
                                            <p:strVal val="#ppt_h"/>
                                          </p:val>
                                        </p:tav>
                                      </p:tavLst>
                                    </p:anim>
                                    <p:animEffect transition="in" filter="fade">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514129" y="787566"/>
            <a:ext cx="2661434" cy="769441"/>
          </a:xfrm>
          <a:prstGeom prst="rect">
            <a:avLst/>
          </a:prstGeom>
          <a:noFill/>
        </p:spPr>
        <p:txBody>
          <a:bodyPr wrap="none" lIns="91440" tIns="45720" rIns="91440" bIns="45720">
            <a:spAutoFit/>
          </a:bodyPr>
          <a:lstStyle/>
          <a:p>
            <a:pPr algn="ctr"/>
            <a:r>
              <a:rPr lang="es-ES" sz="44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III. Alcance</a:t>
            </a:r>
            <a:endParaRPr lang="es-ES" sz="4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CuadroTexto 2"/>
          <p:cNvSpPr txBox="1"/>
          <p:nvPr/>
        </p:nvSpPr>
        <p:spPr>
          <a:xfrm>
            <a:off x="818145" y="1828800"/>
            <a:ext cx="10603833" cy="2677656"/>
          </a:xfrm>
          <a:prstGeom prst="rect">
            <a:avLst/>
          </a:prstGeom>
          <a:noFill/>
        </p:spPr>
        <p:txBody>
          <a:bodyPr wrap="square" rtlCol="0">
            <a:spAutoFit/>
          </a:bodyPr>
          <a:lstStyle/>
          <a:p>
            <a:pPr algn="just"/>
            <a:r>
              <a:rPr lang="es-MX" sz="2800" dirty="0">
                <a:solidFill>
                  <a:schemeClr val="accent1">
                    <a:lumMod val="50000"/>
                  </a:schemeClr>
                </a:solidFill>
              </a:rPr>
              <a:t>Se encuentran comprendidas las entidades públicas de los tres niveles de gobierno nacional, regional y local autorizados a celebrar contratos de concesión de servicios donde actúen como concedentes al amparo del Decreto Supremo Nº 008-2014-EF que aprueba el Texto Único Ordenado de la Ley N° 28563 Ley General del Sistema Nacional de Endeudamiento. </a:t>
            </a:r>
            <a:r>
              <a:rPr lang="es-MX" sz="2800" u="sng" dirty="0">
                <a:solidFill>
                  <a:schemeClr val="accent2">
                    <a:lumMod val="50000"/>
                  </a:schemeClr>
                </a:solidFill>
              </a:rPr>
              <a:t>No están comprendidas las Empresas </a:t>
            </a:r>
            <a:r>
              <a:rPr lang="es-MX" sz="2800" u="sng" dirty="0" smtClean="0">
                <a:solidFill>
                  <a:schemeClr val="accent2">
                    <a:lumMod val="50000"/>
                  </a:schemeClr>
                </a:solidFill>
              </a:rPr>
              <a:t>Públicas.</a:t>
            </a:r>
            <a:endParaRPr lang="es-PE" sz="2800" dirty="0">
              <a:solidFill>
                <a:schemeClr val="accent1">
                  <a:lumMod val="50000"/>
                </a:schemeClr>
              </a:solidFill>
            </a:endParaRPr>
          </a:p>
        </p:txBody>
      </p:sp>
    </p:spTree>
    <p:extLst>
      <p:ext uri="{BB962C8B-B14F-4D97-AF65-F5344CB8AC3E}">
        <p14:creationId xmlns:p14="http://schemas.microsoft.com/office/powerpoint/2010/main" val="4285967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0" presetClass="entr" presetSubtype="0" decel="10000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3"/>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514129" y="787566"/>
            <a:ext cx="2661434" cy="769441"/>
          </a:xfrm>
          <a:prstGeom prst="rect">
            <a:avLst/>
          </a:prstGeom>
          <a:noFill/>
        </p:spPr>
        <p:txBody>
          <a:bodyPr wrap="none" lIns="91440" tIns="45720" rIns="91440" bIns="45720">
            <a:spAutoFit/>
          </a:bodyPr>
          <a:lstStyle/>
          <a:p>
            <a:pPr algn="ctr"/>
            <a:r>
              <a:rPr lang="es-ES" sz="44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III. Alcance</a:t>
            </a:r>
            <a:endParaRPr lang="es-ES" sz="4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CuadroTexto 2"/>
          <p:cNvSpPr txBox="1"/>
          <p:nvPr/>
        </p:nvSpPr>
        <p:spPr>
          <a:xfrm>
            <a:off x="818145" y="1828800"/>
            <a:ext cx="10603833" cy="1815882"/>
          </a:xfrm>
          <a:prstGeom prst="rect">
            <a:avLst/>
          </a:prstGeom>
          <a:noFill/>
        </p:spPr>
        <p:txBody>
          <a:bodyPr wrap="square" rtlCol="0">
            <a:spAutoFit/>
          </a:bodyPr>
          <a:lstStyle/>
          <a:p>
            <a:pPr algn="just"/>
            <a:r>
              <a:rPr lang="es-MX" sz="2800" dirty="0" smtClean="0">
                <a:solidFill>
                  <a:schemeClr val="accent1">
                    <a:lumMod val="50000"/>
                  </a:schemeClr>
                </a:solidFill>
              </a:rPr>
              <a:t>Los acuerdos dentro del alcance de la Norma NICSP 32, implican que el operador proporcione los servicios públicos relacionados con el activo de concesión de servicios en nombre de la concedente. </a:t>
            </a:r>
          </a:p>
          <a:p>
            <a:pPr algn="just"/>
            <a:r>
              <a:rPr lang="es-MX" sz="2800" dirty="0" smtClean="0">
                <a:solidFill>
                  <a:schemeClr val="accent1">
                    <a:lumMod val="50000"/>
                  </a:schemeClr>
                </a:solidFill>
              </a:rPr>
              <a:t>(párrafo 5 NICSP 32)</a:t>
            </a:r>
            <a:endParaRPr lang="es-PE" sz="2800" dirty="0">
              <a:solidFill>
                <a:schemeClr val="accent1">
                  <a:lumMod val="50000"/>
                </a:schemeClr>
              </a:solidFill>
            </a:endParaRPr>
          </a:p>
        </p:txBody>
      </p:sp>
    </p:spTree>
    <p:extLst>
      <p:ext uri="{BB962C8B-B14F-4D97-AF65-F5344CB8AC3E}">
        <p14:creationId xmlns:p14="http://schemas.microsoft.com/office/powerpoint/2010/main" val="1540919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0" presetClass="entr" presetSubtype="0" decel="10000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3"/>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726383" y="482768"/>
            <a:ext cx="3039037" cy="646331"/>
          </a:xfrm>
          <a:prstGeom prst="rect">
            <a:avLst/>
          </a:prstGeom>
          <a:noFill/>
        </p:spPr>
        <p:txBody>
          <a:bodyPr wrap="none" lIns="91440" tIns="45720" rIns="91440" bIns="45720">
            <a:spAutoFit/>
          </a:bodyPr>
          <a:lstStyle/>
          <a:p>
            <a:pPr algn="ctr"/>
            <a:r>
              <a:rPr lang="es-ES" sz="36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IV. Definiciones</a:t>
            </a:r>
            <a:endParaRPr lang="es-ES" sz="36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4" name="CuadroTexto 3"/>
          <p:cNvSpPr txBox="1"/>
          <p:nvPr/>
        </p:nvSpPr>
        <p:spPr>
          <a:xfrm>
            <a:off x="622572" y="3328675"/>
            <a:ext cx="10603833" cy="1200329"/>
          </a:xfrm>
          <a:prstGeom prst="rect">
            <a:avLst/>
          </a:prstGeom>
          <a:noFill/>
        </p:spPr>
        <p:txBody>
          <a:bodyPr wrap="square" rtlCol="0">
            <a:spAutoFit/>
          </a:bodyPr>
          <a:lstStyle/>
          <a:p>
            <a:pPr algn="just"/>
            <a:r>
              <a:rPr lang="es-MX" sz="2400" b="1" dirty="0">
                <a:solidFill>
                  <a:schemeClr val="accent1">
                    <a:lumMod val="50000"/>
                  </a:schemeClr>
                </a:solidFill>
              </a:rPr>
              <a:t>El O</a:t>
            </a:r>
            <a:r>
              <a:rPr lang="es-MX" sz="2400" b="1" dirty="0" smtClean="0">
                <a:solidFill>
                  <a:schemeClr val="accent1">
                    <a:lumMod val="50000"/>
                  </a:schemeClr>
                </a:solidFill>
              </a:rPr>
              <a:t>perador</a:t>
            </a:r>
            <a:r>
              <a:rPr lang="es-MX" sz="2400" b="1" dirty="0">
                <a:solidFill>
                  <a:schemeClr val="accent1">
                    <a:lumMod val="50000"/>
                  </a:schemeClr>
                </a:solidFill>
              </a:rPr>
              <a:t>: </a:t>
            </a:r>
            <a:r>
              <a:rPr lang="es-MX" sz="2400" dirty="0">
                <a:solidFill>
                  <a:schemeClr val="accent1">
                    <a:lumMod val="50000"/>
                  </a:schemeClr>
                </a:solidFill>
              </a:rPr>
              <a:t>es la entidad que utiliza el activo de concesión de servicios para proporcionar servicios públicos, sujeto al control del activo por la concedente. </a:t>
            </a:r>
            <a:endParaRPr lang="es-PE" sz="2400" dirty="0">
              <a:solidFill>
                <a:schemeClr val="accent1">
                  <a:lumMod val="50000"/>
                </a:schemeClr>
              </a:solidFill>
            </a:endParaRPr>
          </a:p>
          <a:p>
            <a:pPr algn="just"/>
            <a:r>
              <a:rPr lang="es-PE" sz="2400" b="1" dirty="0">
                <a:solidFill>
                  <a:schemeClr val="accent2">
                    <a:lumMod val="50000"/>
                  </a:schemeClr>
                </a:solidFill>
              </a:rPr>
              <a:t>También denominado concesionario</a:t>
            </a:r>
            <a:r>
              <a:rPr lang="es-PE" sz="2400" b="1" dirty="0" smtClean="0">
                <a:solidFill>
                  <a:schemeClr val="accent2">
                    <a:lumMod val="50000"/>
                  </a:schemeClr>
                </a:solidFill>
              </a:rPr>
              <a:t>.</a:t>
            </a:r>
            <a:endParaRPr lang="es-PE" sz="2400" dirty="0">
              <a:solidFill>
                <a:schemeClr val="accent1">
                  <a:lumMod val="50000"/>
                </a:schemeClr>
              </a:solidFill>
            </a:endParaRPr>
          </a:p>
        </p:txBody>
      </p:sp>
      <p:sp>
        <p:nvSpPr>
          <p:cNvPr id="6" name="CuadroTexto 5"/>
          <p:cNvSpPr txBox="1"/>
          <p:nvPr/>
        </p:nvSpPr>
        <p:spPr>
          <a:xfrm>
            <a:off x="659147" y="1924919"/>
            <a:ext cx="10603833" cy="830997"/>
          </a:xfrm>
          <a:prstGeom prst="rect">
            <a:avLst/>
          </a:prstGeom>
          <a:noFill/>
        </p:spPr>
        <p:txBody>
          <a:bodyPr wrap="square" rtlCol="0">
            <a:spAutoFit/>
          </a:bodyPr>
          <a:lstStyle/>
          <a:p>
            <a:pPr algn="just"/>
            <a:r>
              <a:rPr lang="es-MX" sz="2400" b="1" dirty="0" smtClean="0">
                <a:solidFill>
                  <a:schemeClr val="accent1">
                    <a:lumMod val="50000"/>
                  </a:schemeClr>
                </a:solidFill>
              </a:rPr>
              <a:t>La Concedente: </a:t>
            </a:r>
            <a:r>
              <a:rPr lang="es-MX" sz="2400" dirty="0" smtClean="0">
                <a:solidFill>
                  <a:schemeClr val="accent1">
                    <a:lumMod val="50000"/>
                  </a:schemeClr>
                </a:solidFill>
              </a:rPr>
              <a:t>Es </a:t>
            </a:r>
            <a:r>
              <a:rPr lang="es-MX" sz="2400" dirty="0">
                <a:solidFill>
                  <a:schemeClr val="accent1">
                    <a:lumMod val="50000"/>
                  </a:schemeClr>
                </a:solidFill>
              </a:rPr>
              <a:t>la entidad que concede el derecho de uso del activo de concesión de servicios al operador. </a:t>
            </a:r>
            <a:endParaRPr lang="es-PE" sz="2400" dirty="0">
              <a:solidFill>
                <a:schemeClr val="accent1">
                  <a:lumMod val="50000"/>
                </a:schemeClr>
              </a:solidFill>
            </a:endParaRPr>
          </a:p>
        </p:txBody>
      </p:sp>
    </p:spTree>
    <p:extLst>
      <p:ext uri="{BB962C8B-B14F-4D97-AF65-F5344CB8AC3E}">
        <p14:creationId xmlns:p14="http://schemas.microsoft.com/office/powerpoint/2010/main" val="1367486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726383" y="482768"/>
            <a:ext cx="3039037" cy="646331"/>
          </a:xfrm>
          <a:prstGeom prst="rect">
            <a:avLst/>
          </a:prstGeom>
          <a:noFill/>
        </p:spPr>
        <p:txBody>
          <a:bodyPr wrap="none" lIns="91440" tIns="45720" rIns="91440" bIns="45720">
            <a:spAutoFit/>
          </a:bodyPr>
          <a:lstStyle/>
          <a:p>
            <a:pPr algn="ctr"/>
            <a:r>
              <a:rPr lang="es-ES" sz="36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IV. Definiciones</a:t>
            </a:r>
            <a:endParaRPr lang="es-ES" sz="36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6" name="CuadroTexto 5"/>
          <p:cNvSpPr txBox="1"/>
          <p:nvPr/>
        </p:nvSpPr>
        <p:spPr>
          <a:xfrm>
            <a:off x="726383" y="1933106"/>
            <a:ext cx="10603833" cy="2308324"/>
          </a:xfrm>
          <a:prstGeom prst="rect">
            <a:avLst/>
          </a:prstGeom>
          <a:noFill/>
        </p:spPr>
        <p:txBody>
          <a:bodyPr wrap="square" rtlCol="0">
            <a:spAutoFit/>
          </a:bodyPr>
          <a:lstStyle/>
          <a:p>
            <a:r>
              <a:rPr lang="es-MX" sz="2400" b="1" dirty="0">
                <a:solidFill>
                  <a:schemeClr val="accent1">
                    <a:lumMod val="50000"/>
                  </a:schemeClr>
                </a:solidFill>
              </a:rPr>
              <a:t>Acuerdo de concesión de servicios</a:t>
            </a:r>
            <a:r>
              <a:rPr lang="es-MX" sz="2400" dirty="0">
                <a:solidFill>
                  <a:schemeClr val="accent1">
                    <a:lumMod val="50000"/>
                  </a:schemeClr>
                </a:solidFill>
              </a:rPr>
              <a:t>: Es un acuerdo vinculante entre una concedente y un operador en el que: </a:t>
            </a:r>
            <a:endParaRPr lang="es-PE" sz="2400" dirty="0">
              <a:solidFill>
                <a:schemeClr val="accent1">
                  <a:lumMod val="50000"/>
                </a:schemeClr>
              </a:solidFill>
            </a:endParaRPr>
          </a:p>
          <a:p>
            <a:pPr algn="just"/>
            <a:r>
              <a:rPr lang="es-MX" sz="2400" dirty="0">
                <a:solidFill>
                  <a:schemeClr val="accent1">
                    <a:lumMod val="50000"/>
                  </a:schemeClr>
                </a:solidFill>
              </a:rPr>
              <a:t>(a) el operador utiliza el </a:t>
            </a:r>
            <a:r>
              <a:rPr lang="es-MX" sz="2400" b="1" u="sng" dirty="0">
                <a:solidFill>
                  <a:schemeClr val="accent2">
                    <a:lumMod val="50000"/>
                  </a:schemeClr>
                </a:solidFill>
              </a:rPr>
              <a:t>activo de concesión de servicios</a:t>
            </a:r>
            <a:r>
              <a:rPr lang="es-MX" sz="2400" b="1" u="sng" dirty="0">
                <a:solidFill>
                  <a:schemeClr val="accent1">
                    <a:lumMod val="50000"/>
                  </a:schemeClr>
                </a:solidFill>
              </a:rPr>
              <a:t> </a:t>
            </a:r>
            <a:r>
              <a:rPr lang="es-MX" sz="2400" dirty="0">
                <a:solidFill>
                  <a:schemeClr val="accent1">
                    <a:lumMod val="50000"/>
                  </a:schemeClr>
                </a:solidFill>
              </a:rPr>
              <a:t>para proporcionar un </a:t>
            </a:r>
            <a:r>
              <a:rPr lang="es-MX" sz="2400" b="1" u="sng" dirty="0">
                <a:solidFill>
                  <a:schemeClr val="accent2">
                    <a:lumMod val="50000"/>
                  </a:schemeClr>
                </a:solidFill>
              </a:rPr>
              <a:t>servicio público</a:t>
            </a:r>
            <a:r>
              <a:rPr lang="es-MX" sz="2400" dirty="0">
                <a:solidFill>
                  <a:schemeClr val="accent1">
                    <a:lumMod val="50000"/>
                  </a:schemeClr>
                </a:solidFill>
              </a:rPr>
              <a:t>, en nombre de la concedente, durante un periodo determinado; y </a:t>
            </a:r>
            <a:endParaRPr lang="es-PE" sz="2400" dirty="0">
              <a:solidFill>
                <a:schemeClr val="accent1">
                  <a:lumMod val="50000"/>
                </a:schemeClr>
              </a:solidFill>
            </a:endParaRPr>
          </a:p>
          <a:p>
            <a:pPr algn="just"/>
            <a:r>
              <a:rPr lang="es-MX" sz="2400" dirty="0">
                <a:solidFill>
                  <a:schemeClr val="accent1">
                    <a:lumMod val="50000"/>
                  </a:schemeClr>
                </a:solidFill>
              </a:rPr>
              <a:t>(b) el operador es </a:t>
            </a:r>
            <a:r>
              <a:rPr lang="es-MX" sz="2400" b="1" u="sng" dirty="0">
                <a:solidFill>
                  <a:schemeClr val="accent2">
                    <a:lumMod val="50000"/>
                  </a:schemeClr>
                </a:solidFill>
              </a:rPr>
              <a:t>compensado</a:t>
            </a:r>
            <a:r>
              <a:rPr lang="es-MX" sz="2400" dirty="0">
                <a:solidFill>
                  <a:schemeClr val="accent1">
                    <a:lumMod val="50000"/>
                  </a:schemeClr>
                </a:solidFill>
              </a:rPr>
              <a:t> por sus servicios durante el periodo del acuerdo de concesión del servicio. </a:t>
            </a:r>
            <a:endParaRPr lang="es-PE" sz="2400" dirty="0">
              <a:solidFill>
                <a:schemeClr val="accent1">
                  <a:lumMod val="50000"/>
                </a:schemeClr>
              </a:solidFill>
            </a:endParaRPr>
          </a:p>
        </p:txBody>
      </p:sp>
    </p:spTree>
    <p:extLst>
      <p:ext uri="{BB962C8B-B14F-4D97-AF65-F5344CB8AC3E}">
        <p14:creationId xmlns:p14="http://schemas.microsoft.com/office/powerpoint/2010/main" val="1243352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726383" y="482768"/>
            <a:ext cx="3039037" cy="646331"/>
          </a:xfrm>
          <a:prstGeom prst="rect">
            <a:avLst/>
          </a:prstGeom>
          <a:noFill/>
        </p:spPr>
        <p:txBody>
          <a:bodyPr wrap="none" lIns="91440" tIns="45720" rIns="91440" bIns="45720">
            <a:spAutoFit/>
          </a:bodyPr>
          <a:lstStyle/>
          <a:p>
            <a:pPr algn="ctr"/>
            <a:r>
              <a:rPr lang="es-ES" sz="36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IV. Definiciones</a:t>
            </a:r>
            <a:endParaRPr lang="es-ES" sz="36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5" name="CuadroTexto 4"/>
          <p:cNvSpPr txBox="1"/>
          <p:nvPr/>
        </p:nvSpPr>
        <p:spPr>
          <a:xfrm>
            <a:off x="726383" y="1492288"/>
            <a:ext cx="10603833" cy="4524315"/>
          </a:xfrm>
          <a:prstGeom prst="rect">
            <a:avLst/>
          </a:prstGeom>
          <a:noFill/>
        </p:spPr>
        <p:txBody>
          <a:bodyPr wrap="square" rtlCol="0">
            <a:spAutoFit/>
          </a:bodyPr>
          <a:lstStyle/>
          <a:p>
            <a:pPr algn="just"/>
            <a:r>
              <a:rPr lang="es-MX" sz="2400" b="1" dirty="0">
                <a:solidFill>
                  <a:schemeClr val="accent1">
                    <a:lumMod val="50000"/>
                  </a:schemeClr>
                </a:solidFill>
              </a:rPr>
              <a:t>Activo de concesión de servicios</a:t>
            </a:r>
            <a:r>
              <a:rPr lang="es-MX" sz="2400" dirty="0">
                <a:solidFill>
                  <a:schemeClr val="accent1">
                    <a:lumMod val="50000"/>
                  </a:schemeClr>
                </a:solidFill>
              </a:rPr>
              <a:t>: Es un activo utilizado para proporcionar servicios públicos en un acuerdo de concesión de servicios que: </a:t>
            </a:r>
            <a:endParaRPr lang="es-MX" sz="2400" dirty="0" smtClean="0">
              <a:solidFill>
                <a:schemeClr val="accent1">
                  <a:lumMod val="50000"/>
                </a:schemeClr>
              </a:solidFill>
            </a:endParaRPr>
          </a:p>
          <a:p>
            <a:pPr algn="just"/>
            <a:endParaRPr lang="es-PE" sz="2400" dirty="0">
              <a:solidFill>
                <a:schemeClr val="accent1">
                  <a:lumMod val="50000"/>
                </a:schemeClr>
              </a:solidFill>
            </a:endParaRPr>
          </a:p>
          <a:p>
            <a:pPr algn="just"/>
            <a:r>
              <a:rPr lang="es-MX" sz="2400" dirty="0" smtClean="0">
                <a:solidFill>
                  <a:schemeClr val="accent1">
                    <a:lumMod val="50000"/>
                  </a:schemeClr>
                </a:solidFill>
              </a:rPr>
              <a:t>   </a:t>
            </a:r>
            <a:r>
              <a:rPr lang="es-MX" sz="2400" u="sng" dirty="0" smtClean="0">
                <a:solidFill>
                  <a:schemeClr val="accent1">
                    <a:lumMod val="50000"/>
                  </a:schemeClr>
                </a:solidFill>
              </a:rPr>
              <a:t>(</a:t>
            </a:r>
            <a:r>
              <a:rPr lang="es-MX" sz="2400" u="sng" dirty="0">
                <a:solidFill>
                  <a:schemeClr val="accent1">
                    <a:lumMod val="50000"/>
                  </a:schemeClr>
                </a:solidFill>
              </a:rPr>
              <a:t>a) es proporcionado por el operador, de forma que: </a:t>
            </a:r>
            <a:endParaRPr lang="es-PE" sz="2400" u="sng" dirty="0">
              <a:solidFill>
                <a:schemeClr val="accent1">
                  <a:lumMod val="50000"/>
                </a:schemeClr>
              </a:solidFill>
            </a:endParaRPr>
          </a:p>
          <a:p>
            <a:pPr algn="just"/>
            <a:endParaRPr lang="es-MX" sz="2400" dirty="0" smtClean="0">
              <a:solidFill>
                <a:schemeClr val="accent1">
                  <a:lumMod val="50000"/>
                </a:schemeClr>
              </a:solidFill>
            </a:endParaRPr>
          </a:p>
          <a:p>
            <a:pPr algn="just"/>
            <a:r>
              <a:rPr lang="es-MX" sz="2400" dirty="0" smtClean="0">
                <a:solidFill>
                  <a:schemeClr val="accent1">
                    <a:lumMod val="50000"/>
                  </a:schemeClr>
                </a:solidFill>
              </a:rPr>
              <a:t>      (</a:t>
            </a:r>
            <a:r>
              <a:rPr lang="es-MX" sz="2400" dirty="0">
                <a:solidFill>
                  <a:schemeClr val="accent1">
                    <a:lumMod val="50000"/>
                  </a:schemeClr>
                </a:solidFill>
              </a:rPr>
              <a:t>i) el operador construye, desarrolla o adquiere de un tercero; o </a:t>
            </a:r>
            <a:endParaRPr lang="es-PE" sz="2400" dirty="0">
              <a:solidFill>
                <a:schemeClr val="accent1">
                  <a:lumMod val="50000"/>
                </a:schemeClr>
              </a:solidFill>
            </a:endParaRPr>
          </a:p>
          <a:p>
            <a:pPr algn="just"/>
            <a:r>
              <a:rPr lang="es-MX" sz="2400" dirty="0" smtClean="0">
                <a:solidFill>
                  <a:schemeClr val="accent1">
                    <a:lumMod val="50000"/>
                  </a:schemeClr>
                </a:solidFill>
              </a:rPr>
              <a:t>      (</a:t>
            </a:r>
            <a:r>
              <a:rPr lang="es-MX" sz="2400" dirty="0">
                <a:solidFill>
                  <a:schemeClr val="accent1">
                    <a:lumMod val="50000"/>
                  </a:schemeClr>
                </a:solidFill>
              </a:rPr>
              <a:t>ii) es un activo ya existente del operador; o </a:t>
            </a:r>
            <a:endParaRPr lang="es-PE" sz="2400" dirty="0">
              <a:solidFill>
                <a:schemeClr val="accent1">
                  <a:lumMod val="50000"/>
                </a:schemeClr>
              </a:solidFill>
            </a:endParaRPr>
          </a:p>
          <a:p>
            <a:pPr algn="just"/>
            <a:endParaRPr lang="es-MX" sz="2400" dirty="0" smtClean="0">
              <a:solidFill>
                <a:schemeClr val="accent1">
                  <a:lumMod val="50000"/>
                </a:schemeClr>
              </a:solidFill>
            </a:endParaRPr>
          </a:p>
          <a:p>
            <a:pPr algn="just"/>
            <a:r>
              <a:rPr lang="es-MX" sz="2400" dirty="0" smtClean="0">
                <a:solidFill>
                  <a:schemeClr val="accent1">
                    <a:lumMod val="50000"/>
                  </a:schemeClr>
                </a:solidFill>
              </a:rPr>
              <a:t>   </a:t>
            </a:r>
            <a:r>
              <a:rPr lang="es-MX" sz="2400" u="sng" dirty="0" smtClean="0">
                <a:solidFill>
                  <a:schemeClr val="accent1">
                    <a:lumMod val="50000"/>
                  </a:schemeClr>
                </a:solidFill>
              </a:rPr>
              <a:t>(</a:t>
            </a:r>
            <a:r>
              <a:rPr lang="es-MX" sz="2400" u="sng" dirty="0">
                <a:solidFill>
                  <a:schemeClr val="accent1">
                    <a:lumMod val="50000"/>
                  </a:schemeClr>
                </a:solidFill>
              </a:rPr>
              <a:t>b) es proporcionado por la concedente, de forma que: </a:t>
            </a:r>
            <a:endParaRPr lang="es-PE" sz="2400" u="sng" dirty="0">
              <a:solidFill>
                <a:schemeClr val="accent1">
                  <a:lumMod val="50000"/>
                </a:schemeClr>
              </a:solidFill>
            </a:endParaRPr>
          </a:p>
          <a:p>
            <a:pPr algn="just"/>
            <a:endParaRPr lang="es-MX" sz="2400" dirty="0" smtClean="0">
              <a:solidFill>
                <a:schemeClr val="accent1">
                  <a:lumMod val="50000"/>
                </a:schemeClr>
              </a:solidFill>
            </a:endParaRPr>
          </a:p>
          <a:p>
            <a:pPr algn="just"/>
            <a:r>
              <a:rPr lang="es-MX" sz="2400" dirty="0" smtClean="0">
                <a:solidFill>
                  <a:schemeClr val="accent1">
                    <a:lumMod val="50000"/>
                  </a:schemeClr>
                </a:solidFill>
              </a:rPr>
              <a:t>      (</a:t>
            </a:r>
            <a:r>
              <a:rPr lang="es-MX" sz="2400" dirty="0">
                <a:solidFill>
                  <a:schemeClr val="accent1">
                    <a:lumMod val="50000"/>
                  </a:schemeClr>
                </a:solidFill>
              </a:rPr>
              <a:t>i) es un activo ya existente de la concedente; o </a:t>
            </a:r>
            <a:endParaRPr lang="es-PE" sz="2400" dirty="0">
              <a:solidFill>
                <a:schemeClr val="accent1">
                  <a:lumMod val="50000"/>
                </a:schemeClr>
              </a:solidFill>
            </a:endParaRPr>
          </a:p>
          <a:p>
            <a:pPr algn="just"/>
            <a:r>
              <a:rPr lang="es-MX" sz="2400" dirty="0" smtClean="0">
                <a:solidFill>
                  <a:schemeClr val="accent1">
                    <a:lumMod val="50000"/>
                  </a:schemeClr>
                </a:solidFill>
              </a:rPr>
              <a:t>      (</a:t>
            </a:r>
            <a:r>
              <a:rPr lang="es-MX" sz="2400" dirty="0">
                <a:solidFill>
                  <a:schemeClr val="accent1">
                    <a:lumMod val="50000"/>
                  </a:schemeClr>
                </a:solidFill>
              </a:rPr>
              <a:t>ii) es una mejora de un activo ya existente de la concedente.</a:t>
            </a:r>
            <a:endParaRPr lang="es-PE" sz="2400" dirty="0">
              <a:solidFill>
                <a:schemeClr val="accent1">
                  <a:lumMod val="50000"/>
                </a:schemeClr>
              </a:solidFill>
            </a:endParaRPr>
          </a:p>
        </p:txBody>
      </p:sp>
    </p:spTree>
    <p:extLst>
      <p:ext uri="{BB962C8B-B14F-4D97-AF65-F5344CB8AC3E}">
        <p14:creationId xmlns:p14="http://schemas.microsoft.com/office/powerpoint/2010/main" val="786841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384939" y="546936"/>
            <a:ext cx="11165492" cy="523220"/>
          </a:xfrm>
          <a:prstGeom prst="rect">
            <a:avLst/>
          </a:prstGeom>
          <a:noFill/>
        </p:spPr>
        <p:txBody>
          <a:bodyPr wrap="none" lIns="91440" tIns="45720" rIns="91440" bIns="45720">
            <a:spAutoFit/>
          </a:bodyPr>
          <a:lstStyle/>
          <a:p>
            <a:pPr algn="ctr"/>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IV. Procedimientos Contables para el Reconocimiento y Medición de activos</a:t>
            </a:r>
            <a:endPar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5" name="CuadroTexto 4"/>
          <p:cNvSpPr txBox="1"/>
          <p:nvPr/>
        </p:nvSpPr>
        <p:spPr>
          <a:xfrm>
            <a:off x="726383" y="1492288"/>
            <a:ext cx="10603833" cy="1200329"/>
          </a:xfrm>
          <a:prstGeom prst="rect">
            <a:avLst/>
          </a:prstGeom>
          <a:noFill/>
        </p:spPr>
        <p:txBody>
          <a:bodyPr wrap="square" rtlCol="0">
            <a:spAutoFit/>
          </a:bodyPr>
          <a:lstStyle/>
          <a:p>
            <a:pPr algn="just"/>
            <a:r>
              <a:rPr lang="es-MX" sz="2400" b="1" dirty="0" smtClean="0">
                <a:solidFill>
                  <a:schemeClr val="accent1">
                    <a:lumMod val="50000"/>
                  </a:schemeClr>
                </a:solidFill>
              </a:rPr>
              <a:t>Reconocimiento de un activo de concesión de servicios</a:t>
            </a:r>
            <a:r>
              <a:rPr lang="es-MX" sz="2400" dirty="0" smtClean="0">
                <a:solidFill>
                  <a:schemeClr val="accent1">
                    <a:lumMod val="50000"/>
                  </a:schemeClr>
                </a:solidFill>
              </a:rPr>
              <a:t>:</a:t>
            </a:r>
          </a:p>
          <a:p>
            <a:pPr algn="just"/>
            <a:r>
              <a:rPr lang="es-MX" sz="2400" dirty="0" smtClean="0">
                <a:solidFill>
                  <a:schemeClr val="accent1">
                    <a:lumMod val="50000"/>
                  </a:schemeClr>
                </a:solidFill>
              </a:rPr>
              <a:t>La </a:t>
            </a:r>
            <a:r>
              <a:rPr lang="es-MX" sz="2400" dirty="0">
                <a:solidFill>
                  <a:schemeClr val="accent1">
                    <a:lumMod val="50000"/>
                  </a:schemeClr>
                </a:solidFill>
              </a:rPr>
              <a:t>concedente reconocerá un activo proporcionado por el operador y una mejora de un activo ya existente de la concedente como un activo de concesión de servicios si</a:t>
            </a:r>
            <a:r>
              <a:rPr lang="es-MX" sz="2400" dirty="0" smtClean="0">
                <a:solidFill>
                  <a:schemeClr val="accent1">
                    <a:lumMod val="50000"/>
                  </a:schemeClr>
                </a:solidFill>
              </a:rPr>
              <a:t>:</a:t>
            </a:r>
          </a:p>
        </p:txBody>
      </p:sp>
      <p:sp>
        <p:nvSpPr>
          <p:cNvPr id="3" name="CuadroTexto 2"/>
          <p:cNvSpPr txBox="1"/>
          <p:nvPr/>
        </p:nvSpPr>
        <p:spPr>
          <a:xfrm>
            <a:off x="1283389" y="2692617"/>
            <a:ext cx="9368591" cy="3046988"/>
          </a:xfrm>
          <a:prstGeom prst="rect">
            <a:avLst/>
          </a:prstGeom>
          <a:noFill/>
        </p:spPr>
        <p:txBody>
          <a:bodyPr wrap="square" rtlCol="0">
            <a:spAutoFit/>
          </a:bodyPr>
          <a:lstStyle/>
          <a:p>
            <a:pPr algn="just"/>
            <a:endParaRPr lang="es-PE" sz="2400" i="1" dirty="0" smtClean="0">
              <a:solidFill>
                <a:schemeClr val="accent2">
                  <a:lumMod val="50000"/>
                </a:schemeClr>
              </a:solidFill>
            </a:endParaRPr>
          </a:p>
          <a:p>
            <a:pPr marL="514350" indent="-514350" algn="just">
              <a:buAutoNum type="romanLcParenBoth"/>
            </a:pPr>
            <a:r>
              <a:rPr lang="es-MX" sz="2400" i="1" dirty="0" smtClean="0">
                <a:solidFill>
                  <a:schemeClr val="accent2">
                    <a:lumMod val="50000"/>
                  </a:schemeClr>
                </a:solidFill>
              </a:rPr>
              <a:t>la concedente controla o regula qué servicios debe proporcionar el operador con el activo, a quién debe proporcionarlos y a qué precio; y </a:t>
            </a:r>
          </a:p>
          <a:p>
            <a:pPr algn="just"/>
            <a:endParaRPr lang="es-PE" sz="2400" i="1" dirty="0" smtClean="0">
              <a:solidFill>
                <a:schemeClr val="accent2">
                  <a:lumMod val="50000"/>
                </a:schemeClr>
              </a:solidFill>
            </a:endParaRPr>
          </a:p>
          <a:p>
            <a:pPr algn="just"/>
            <a:r>
              <a:rPr lang="es-MX" sz="2400" i="1" dirty="0" smtClean="0">
                <a:solidFill>
                  <a:schemeClr val="accent2">
                    <a:lumMod val="50000"/>
                  </a:schemeClr>
                </a:solidFill>
              </a:rPr>
              <a:t>(ii)   la concedente controla—a través de la propiedad, del derecho de uso o de otra manera-cualquier participación residual significativa en el activo al final del plazo del acuerdo.</a:t>
            </a:r>
            <a:endParaRPr lang="es-PE" sz="2400" i="1" dirty="0" smtClean="0">
              <a:solidFill>
                <a:schemeClr val="accent2">
                  <a:lumMod val="50000"/>
                </a:schemeClr>
              </a:solidFill>
            </a:endParaRPr>
          </a:p>
          <a:p>
            <a:pPr algn="just"/>
            <a:endParaRPr lang="es-PE" sz="2400" dirty="0"/>
          </a:p>
        </p:txBody>
      </p:sp>
    </p:spTree>
    <p:extLst>
      <p:ext uri="{BB962C8B-B14F-4D97-AF65-F5344CB8AC3E}">
        <p14:creationId xmlns:p14="http://schemas.microsoft.com/office/powerpoint/2010/main" val="1033424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37"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900" decel="100000" fill="hold"/>
                                        <p:tgtEl>
                                          <p:spTgt spid="5"/>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384939" y="546936"/>
            <a:ext cx="11165492" cy="523220"/>
          </a:xfrm>
          <a:prstGeom prst="rect">
            <a:avLst/>
          </a:prstGeom>
          <a:noFill/>
        </p:spPr>
        <p:txBody>
          <a:bodyPr wrap="none" lIns="91440" tIns="45720" rIns="91440" bIns="45720">
            <a:spAutoFit/>
          </a:bodyPr>
          <a:lstStyle/>
          <a:p>
            <a:pPr algn="ctr"/>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IV. Procedimientos Contables para el Reconocimiento y Medición de activos</a:t>
            </a:r>
            <a:endPar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5" name="CuadroTexto 4"/>
          <p:cNvSpPr txBox="1"/>
          <p:nvPr/>
        </p:nvSpPr>
        <p:spPr>
          <a:xfrm>
            <a:off x="726383" y="1492288"/>
            <a:ext cx="10603833" cy="1938992"/>
          </a:xfrm>
          <a:prstGeom prst="rect">
            <a:avLst/>
          </a:prstGeom>
          <a:noFill/>
        </p:spPr>
        <p:txBody>
          <a:bodyPr wrap="square" rtlCol="0">
            <a:spAutoFit/>
          </a:bodyPr>
          <a:lstStyle/>
          <a:p>
            <a:pPr algn="just"/>
            <a:r>
              <a:rPr lang="es-MX" sz="2400" b="1" dirty="0" smtClean="0">
                <a:solidFill>
                  <a:schemeClr val="accent1">
                    <a:lumMod val="50000"/>
                  </a:schemeClr>
                </a:solidFill>
              </a:rPr>
              <a:t>Reconocimiento de un activo de concesión de servicios</a:t>
            </a:r>
            <a:r>
              <a:rPr lang="es-MX" sz="2400" dirty="0" smtClean="0">
                <a:solidFill>
                  <a:schemeClr val="accent1">
                    <a:lumMod val="50000"/>
                  </a:schemeClr>
                </a:solidFill>
              </a:rPr>
              <a:t>:</a:t>
            </a:r>
          </a:p>
          <a:p>
            <a:pPr algn="just"/>
            <a:r>
              <a:rPr lang="es-MX" sz="2400" dirty="0" smtClean="0">
                <a:solidFill>
                  <a:schemeClr val="accent1">
                    <a:lumMod val="50000"/>
                  </a:schemeClr>
                </a:solidFill>
              </a:rPr>
              <a:t>El control debe distinguirse de la gestión. Si la concedente retiene tanto el grado de control como cualquier participación residual significativa en el activo, </a:t>
            </a:r>
            <a:r>
              <a:rPr lang="es-MX" sz="2400" b="1" u="sng" dirty="0" smtClean="0">
                <a:solidFill>
                  <a:schemeClr val="accent1">
                    <a:lumMod val="50000"/>
                  </a:schemeClr>
                </a:solidFill>
              </a:rPr>
              <a:t>el operador está solo gestionando el activo en nombre de la concedente</a:t>
            </a:r>
            <a:r>
              <a:rPr lang="es-MX" sz="2400" dirty="0" smtClean="0">
                <a:solidFill>
                  <a:schemeClr val="accent1">
                    <a:lumMod val="50000"/>
                  </a:schemeClr>
                </a:solidFill>
              </a:rPr>
              <a:t>.</a:t>
            </a:r>
          </a:p>
          <a:p>
            <a:pPr algn="just"/>
            <a:r>
              <a:rPr lang="es-MX" sz="2000" b="1" i="1" dirty="0" smtClean="0">
                <a:solidFill>
                  <a:srgbClr val="FF0000"/>
                </a:solidFill>
              </a:rPr>
              <a:t>NICSP 32 - Guía de Aplicación, párrafo GA 10 </a:t>
            </a:r>
          </a:p>
        </p:txBody>
      </p:sp>
    </p:spTree>
    <p:extLst>
      <p:ext uri="{BB962C8B-B14F-4D97-AF65-F5344CB8AC3E}">
        <p14:creationId xmlns:p14="http://schemas.microsoft.com/office/powerpoint/2010/main" val="1742181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37"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900" decel="100000" fill="hold"/>
                                        <p:tgtEl>
                                          <p:spTgt spid="5"/>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rotWithShape="1">
          <a:blip r:embed="rId2"/>
          <a:srcRect l="20667" t="6784" r="41047" b="14656"/>
          <a:stretch/>
        </p:blipFill>
        <p:spPr>
          <a:xfrm>
            <a:off x="6567052" y="188687"/>
            <a:ext cx="5295304" cy="6111991"/>
          </a:xfrm>
          <a:prstGeom prst="rect">
            <a:avLst/>
          </a:prstGeom>
          <a:ln>
            <a:noFill/>
          </a:ln>
          <a:effectLst>
            <a:outerShdw blurRad="292100" dist="139700" dir="2700000" algn="tl" rotWithShape="0">
              <a:srgbClr val="333333">
                <a:alpha val="65000"/>
              </a:srgbClr>
            </a:outerShdw>
          </a:effectLst>
        </p:spPr>
      </p:pic>
      <p:pic>
        <p:nvPicPr>
          <p:cNvPr id="7" name="Imagen 6"/>
          <p:cNvPicPr>
            <a:picLocks noChangeAspect="1"/>
          </p:cNvPicPr>
          <p:nvPr/>
        </p:nvPicPr>
        <p:blipFill rotWithShape="1">
          <a:blip r:embed="rId3"/>
          <a:srcRect l="17523" t="19820" r="41905" b="43270"/>
          <a:stretch/>
        </p:blipFill>
        <p:spPr>
          <a:xfrm>
            <a:off x="258228" y="188687"/>
            <a:ext cx="6374801" cy="3468913"/>
          </a:xfrm>
          <a:prstGeom prst="rect">
            <a:avLst/>
          </a:prstGeom>
          <a:ln>
            <a:noFill/>
          </a:ln>
          <a:effectLst>
            <a:outerShdw blurRad="292100" dist="139700" dir="2700000" algn="tl" rotWithShape="0">
              <a:srgbClr val="333333">
                <a:alpha val="65000"/>
              </a:srgbClr>
            </a:outerShdw>
          </a:effectLst>
        </p:spPr>
      </p:pic>
      <p:pic>
        <p:nvPicPr>
          <p:cNvPr id="4" name="Imagen 3"/>
          <p:cNvPicPr>
            <a:picLocks noChangeAspect="1"/>
          </p:cNvPicPr>
          <p:nvPr/>
        </p:nvPicPr>
        <p:blipFill rotWithShape="1">
          <a:blip r:embed="rId4"/>
          <a:srcRect l="16762" t="14064" r="49619" b="52897"/>
          <a:stretch/>
        </p:blipFill>
        <p:spPr>
          <a:xfrm>
            <a:off x="5000771" y="3858635"/>
            <a:ext cx="5136795" cy="2839616"/>
          </a:xfrm>
          <a:prstGeom prst="rect">
            <a:avLst/>
          </a:prstGeom>
          <a:ln>
            <a:noFill/>
          </a:ln>
          <a:effectLst>
            <a:outerShdw blurRad="292100" dist="139700" dir="2700000" algn="tl" rotWithShape="0">
              <a:srgbClr val="333333">
                <a:alpha val="65000"/>
              </a:srgbClr>
            </a:outerShdw>
          </a:effectLst>
        </p:spPr>
      </p:pic>
      <p:pic>
        <p:nvPicPr>
          <p:cNvPr id="5" name="Imagen 4"/>
          <p:cNvPicPr>
            <a:picLocks noChangeAspect="1"/>
          </p:cNvPicPr>
          <p:nvPr/>
        </p:nvPicPr>
        <p:blipFill rotWithShape="1">
          <a:blip r:embed="rId5"/>
          <a:srcRect l="18381" t="21853" r="50500" b="42591"/>
          <a:stretch/>
        </p:blipFill>
        <p:spPr>
          <a:xfrm>
            <a:off x="258228" y="3429000"/>
            <a:ext cx="4742543" cy="2565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287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0" fill="hold"/>
                                        <p:tgtEl>
                                          <p:spTgt spid="7"/>
                                        </p:tgtEl>
                                        <p:attrNameLst>
                                          <p:attrName>ppt_w</p:attrName>
                                        </p:attrNameLst>
                                      </p:cBhvr>
                                      <p:tavLst>
                                        <p:tav tm="0">
                                          <p:val>
                                            <p:strVal val="#ppt_w+.3"/>
                                          </p:val>
                                        </p:tav>
                                        <p:tav tm="100000">
                                          <p:val>
                                            <p:strVal val="#ppt_w"/>
                                          </p:val>
                                        </p:tav>
                                      </p:tavLst>
                                    </p:anim>
                                    <p:anim calcmode="lin" valueType="num">
                                      <p:cBhvr>
                                        <p:cTn id="8" dur="3000" fill="hold"/>
                                        <p:tgtEl>
                                          <p:spTgt spid="7"/>
                                        </p:tgtEl>
                                        <p:attrNameLst>
                                          <p:attrName>ppt_h</p:attrName>
                                        </p:attrNameLst>
                                      </p:cBhvr>
                                      <p:tavLst>
                                        <p:tav tm="0">
                                          <p:val>
                                            <p:strVal val="#ppt_h"/>
                                          </p:val>
                                        </p:tav>
                                        <p:tav tm="100000">
                                          <p:val>
                                            <p:strVal val="#ppt_h"/>
                                          </p:val>
                                        </p:tav>
                                      </p:tavLst>
                                    </p:anim>
                                    <p:animEffect transition="in" filter="fade">
                                      <p:cBhvr>
                                        <p:cTn id="9" dur="3000"/>
                                        <p:tgtEl>
                                          <p:spTgt spid="7"/>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3000" fill="hold"/>
                                        <p:tgtEl>
                                          <p:spTgt spid="6"/>
                                        </p:tgtEl>
                                        <p:attrNameLst>
                                          <p:attrName>ppt_w</p:attrName>
                                        </p:attrNameLst>
                                      </p:cBhvr>
                                      <p:tavLst>
                                        <p:tav tm="0">
                                          <p:val>
                                            <p:strVal val="#ppt_w+.3"/>
                                          </p:val>
                                        </p:tav>
                                        <p:tav tm="100000">
                                          <p:val>
                                            <p:strVal val="#ppt_w"/>
                                          </p:val>
                                        </p:tav>
                                      </p:tavLst>
                                    </p:anim>
                                    <p:anim calcmode="lin" valueType="num">
                                      <p:cBhvr>
                                        <p:cTn id="13" dur="3000" fill="hold"/>
                                        <p:tgtEl>
                                          <p:spTgt spid="6"/>
                                        </p:tgtEl>
                                        <p:attrNameLst>
                                          <p:attrName>ppt_h</p:attrName>
                                        </p:attrNameLst>
                                      </p:cBhvr>
                                      <p:tavLst>
                                        <p:tav tm="0">
                                          <p:val>
                                            <p:strVal val="#ppt_h"/>
                                          </p:val>
                                        </p:tav>
                                        <p:tav tm="100000">
                                          <p:val>
                                            <p:strVal val="#ppt_h"/>
                                          </p:val>
                                        </p:tav>
                                      </p:tavLst>
                                    </p:anim>
                                    <p:animEffect transition="in" filter="fade">
                                      <p:cBhvr>
                                        <p:cTn id="14" dur="3000"/>
                                        <p:tgtEl>
                                          <p:spTgt spid="6"/>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3000" fill="hold"/>
                                        <p:tgtEl>
                                          <p:spTgt spid="4"/>
                                        </p:tgtEl>
                                        <p:attrNameLst>
                                          <p:attrName>ppt_w</p:attrName>
                                        </p:attrNameLst>
                                      </p:cBhvr>
                                      <p:tavLst>
                                        <p:tav tm="0">
                                          <p:val>
                                            <p:strVal val="#ppt_w+.3"/>
                                          </p:val>
                                        </p:tav>
                                        <p:tav tm="100000">
                                          <p:val>
                                            <p:strVal val="#ppt_w"/>
                                          </p:val>
                                        </p:tav>
                                      </p:tavLst>
                                    </p:anim>
                                    <p:anim calcmode="lin" valueType="num">
                                      <p:cBhvr>
                                        <p:cTn id="18" dur="3000" fill="hold"/>
                                        <p:tgtEl>
                                          <p:spTgt spid="4"/>
                                        </p:tgtEl>
                                        <p:attrNameLst>
                                          <p:attrName>ppt_h</p:attrName>
                                        </p:attrNameLst>
                                      </p:cBhvr>
                                      <p:tavLst>
                                        <p:tav tm="0">
                                          <p:val>
                                            <p:strVal val="#ppt_h"/>
                                          </p:val>
                                        </p:tav>
                                        <p:tav tm="100000">
                                          <p:val>
                                            <p:strVal val="#ppt_h"/>
                                          </p:val>
                                        </p:tav>
                                      </p:tavLst>
                                    </p:anim>
                                    <p:animEffect transition="in" filter="fade">
                                      <p:cBhvr>
                                        <p:cTn id="19" dur="3000"/>
                                        <p:tgtEl>
                                          <p:spTgt spid="4"/>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3000" fill="hold"/>
                                        <p:tgtEl>
                                          <p:spTgt spid="5"/>
                                        </p:tgtEl>
                                        <p:attrNameLst>
                                          <p:attrName>ppt_w</p:attrName>
                                        </p:attrNameLst>
                                      </p:cBhvr>
                                      <p:tavLst>
                                        <p:tav tm="0">
                                          <p:val>
                                            <p:strVal val="#ppt_w+.3"/>
                                          </p:val>
                                        </p:tav>
                                        <p:tav tm="100000">
                                          <p:val>
                                            <p:strVal val="#ppt_w"/>
                                          </p:val>
                                        </p:tav>
                                      </p:tavLst>
                                    </p:anim>
                                    <p:anim calcmode="lin" valueType="num">
                                      <p:cBhvr>
                                        <p:cTn id="23" dur="3000" fill="hold"/>
                                        <p:tgtEl>
                                          <p:spTgt spid="5"/>
                                        </p:tgtEl>
                                        <p:attrNameLst>
                                          <p:attrName>ppt_h</p:attrName>
                                        </p:attrNameLst>
                                      </p:cBhvr>
                                      <p:tavLst>
                                        <p:tav tm="0">
                                          <p:val>
                                            <p:strVal val="#ppt_h"/>
                                          </p:val>
                                        </p:tav>
                                        <p:tav tm="100000">
                                          <p:val>
                                            <p:strVal val="#ppt_h"/>
                                          </p:val>
                                        </p:tav>
                                      </p:tavLst>
                                    </p:anim>
                                    <p:animEffect transition="in" filter="fade">
                                      <p:cBhvr>
                                        <p:cTn id="24"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384939" y="546936"/>
            <a:ext cx="11165492" cy="523220"/>
          </a:xfrm>
          <a:prstGeom prst="rect">
            <a:avLst/>
          </a:prstGeom>
          <a:noFill/>
        </p:spPr>
        <p:txBody>
          <a:bodyPr wrap="none" lIns="91440" tIns="45720" rIns="91440" bIns="45720">
            <a:spAutoFit/>
          </a:bodyPr>
          <a:lstStyle/>
          <a:p>
            <a:pPr algn="ctr"/>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IV. Procedimientos Contables para el Reconocimiento y Medición de activos</a:t>
            </a:r>
            <a:endPar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5" name="CuadroTexto 4"/>
          <p:cNvSpPr txBox="1"/>
          <p:nvPr/>
        </p:nvSpPr>
        <p:spPr>
          <a:xfrm>
            <a:off x="946598" y="1620625"/>
            <a:ext cx="10603833" cy="2677656"/>
          </a:xfrm>
          <a:prstGeom prst="rect">
            <a:avLst/>
          </a:prstGeom>
          <a:noFill/>
        </p:spPr>
        <p:txBody>
          <a:bodyPr wrap="square" rtlCol="0">
            <a:spAutoFit/>
          </a:bodyPr>
          <a:lstStyle/>
          <a:p>
            <a:pPr algn="just"/>
            <a:r>
              <a:rPr lang="es-MX" sz="2400" b="1" dirty="0" smtClean="0">
                <a:solidFill>
                  <a:schemeClr val="accent1">
                    <a:lumMod val="50000"/>
                  </a:schemeClr>
                </a:solidFill>
              </a:rPr>
              <a:t>Medición de un activo de concesión de servicios</a:t>
            </a:r>
            <a:r>
              <a:rPr lang="es-MX" sz="2400" dirty="0" smtClean="0">
                <a:solidFill>
                  <a:schemeClr val="accent1">
                    <a:lumMod val="50000"/>
                  </a:schemeClr>
                </a:solidFill>
              </a:rPr>
              <a:t>:</a:t>
            </a:r>
          </a:p>
          <a:p>
            <a:pPr algn="just"/>
            <a:endParaRPr lang="es-MX" sz="2400" dirty="0" smtClean="0">
              <a:solidFill>
                <a:schemeClr val="accent1">
                  <a:lumMod val="50000"/>
                </a:schemeClr>
              </a:solidFill>
            </a:endParaRPr>
          </a:p>
          <a:p>
            <a:pPr algn="just"/>
            <a:r>
              <a:rPr lang="es-MX" sz="2400" dirty="0">
                <a:solidFill>
                  <a:schemeClr val="accent1">
                    <a:lumMod val="50000"/>
                  </a:schemeClr>
                </a:solidFill>
              </a:rPr>
              <a:t>La concedente medirá inicialmente el activo de concesión de servicios reconocido </a:t>
            </a:r>
            <a:r>
              <a:rPr lang="es-MX" sz="2400" dirty="0" smtClean="0">
                <a:solidFill>
                  <a:schemeClr val="accent1">
                    <a:lumMod val="50000"/>
                  </a:schemeClr>
                </a:solidFill>
              </a:rPr>
              <a:t>por </a:t>
            </a:r>
            <a:r>
              <a:rPr lang="es-MX" sz="2400" dirty="0">
                <a:solidFill>
                  <a:schemeClr val="accent1">
                    <a:lumMod val="50000"/>
                  </a:schemeClr>
                </a:solidFill>
              </a:rPr>
              <a:t>su </a:t>
            </a:r>
            <a:r>
              <a:rPr lang="es-MX" sz="2400">
                <a:solidFill>
                  <a:schemeClr val="accent1">
                    <a:lumMod val="50000"/>
                  </a:schemeClr>
                </a:solidFill>
              </a:rPr>
              <a:t>valor </a:t>
            </a:r>
            <a:r>
              <a:rPr lang="es-MX" sz="2400" smtClean="0">
                <a:solidFill>
                  <a:schemeClr val="accent1">
                    <a:lumMod val="50000"/>
                  </a:schemeClr>
                </a:solidFill>
              </a:rPr>
              <a:t>razonable, </a:t>
            </a:r>
            <a:r>
              <a:rPr lang="es-MX" sz="2400" dirty="0">
                <a:solidFill>
                  <a:schemeClr val="accent1">
                    <a:lumMod val="50000"/>
                  </a:schemeClr>
                </a:solidFill>
              </a:rPr>
              <a:t>excepto </a:t>
            </a:r>
            <a:r>
              <a:rPr lang="es-MX" sz="2400" dirty="0" smtClean="0">
                <a:solidFill>
                  <a:schemeClr val="accent1">
                    <a:lumMod val="50000"/>
                  </a:schemeClr>
                </a:solidFill>
              </a:rPr>
              <a:t>si </a:t>
            </a:r>
            <a:r>
              <a:rPr lang="es-MX" sz="2400" dirty="0">
                <a:solidFill>
                  <a:schemeClr val="accent1">
                    <a:lumMod val="50000"/>
                  </a:schemeClr>
                </a:solidFill>
              </a:rPr>
              <a:t>el activo es de la concedente, en tal caso, reclasificará el activo existente como un activo de concesión de servicios (en una clase separada), y contabilizará de acuerdo con la NIC 17 Propiedad, Planta y Equipo, o la NIC 31 Activos Intangibles, según corresponda. </a:t>
            </a:r>
            <a:endParaRPr lang="es-PE" sz="2400" dirty="0">
              <a:solidFill>
                <a:schemeClr val="accent1">
                  <a:lumMod val="50000"/>
                </a:schemeClr>
              </a:solidFill>
            </a:endParaRPr>
          </a:p>
        </p:txBody>
      </p:sp>
    </p:spTree>
    <p:extLst>
      <p:ext uri="{BB962C8B-B14F-4D97-AF65-F5344CB8AC3E}">
        <p14:creationId xmlns:p14="http://schemas.microsoft.com/office/powerpoint/2010/main" val="1666248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37"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900" decel="100000" fill="hold"/>
                                        <p:tgtEl>
                                          <p:spTgt spid="5"/>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252567" y="450684"/>
            <a:ext cx="11686866" cy="954107"/>
          </a:xfrm>
          <a:prstGeom prst="rect">
            <a:avLst/>
          </a:prstGeom>
          <a:noFill/>
        </p:spPr>
        <p:txBody>
          <a:bodyPr wrap="square" lIns="91440" tIns="45720" rIns="91440" bIns="45720">
            <a:spAutoFit/>
          </a:bodyPr>
          <a:lstStyle/>
          <a:p>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V. Procedimientos Contables para el Reconocimiento y Medición de pasivos</a:t>
            </a:r>
          </a:p>
          <a:p>
            <a:r>
              <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es-ES" sz="28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(COMPENSACIONES AL OPERADOR)</a:t>
            </a:r>
            <a:endPar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graphicFrame>
        <p:nvGraphicFramePr>
          <p:cNvPr id="3" name="Diagrama 2"/>
          <p:cNvGraphicFramePr/>
          <p:nvPr>
            <p:extLst>
              <p:ext uri="{D42A27DB-BD31-4B8C-83A1-F6EECF244321}">
                <p14:modId xmlns:p14="http://schemas.microsoft.com/office/powerpoint/2010/main" val="570983348"/>
              </p:ext>
            </p:extLst>
          </p:nvPr>
        </p:nvGraphicFramePr>
        <p:xfrm>
          <a:off x="620293" y="1588169"/>
          <a:ext cx="11122528" cy="42832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ntrada manual 3"/>
          <p:cNvSpPr/>
          <p:nvPr/>
        </p:nvSpPr>
        <p:spPr>
          <a:xfrm>
            <a:off x="794658" y="5987143"/>
            <a:ext cx="3722914" cy="489857"/>
          </a:xfrm>
          <a:prstGeom prst="flowChartManualInpu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s-PE" sz="2400" dirty="0" smtClean="0"/>
              <a:t>Cofinanciada</a:t>
            </a:r>
            <a:endParaRPr lang="es-PE" sz="2400" dirty="0"/>
          </a:p>
        </p:txBody>
      </p:sp>
    </p:spTree>
    <p:extLst>
      <p:ext uri="{BB962C8B-B14F-4D97-AF65-F5344CB8AC3E}">
        <p14:creationId xmlns:p14="http://schemas.microsoft.com/office/powerpoint/2010/main" val="2392180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5"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par>
                          <p:cTn id="15" fill="hold">
                            <p:stCondLst>
                              <p:cond delay="1000"/>
                            </p:stCondLst>
                            <p:childTnLst>
                              <p:par>
                                <p:cTn id="16" presetID="37"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3000"/>
                                        <p:tgtEl>
                                          <p:spTgt spid="4"/>
                                        </p:tgtEl>
                                      </p:cBhvr>
                                    </p:animEffect>
                                    <p:anim calcmode="lin" valueType="num">
                                      <p:cBhvr>
                                        <p:cTn id="19" dur="3000" fill="hold"/>
                                        <p:tgtEl>
                                          <p:spTgt spid="4"/>
                                        </p:tgtEl>
                                        <p:attrNameLst>
                                          <p:attrName>ppt_x</p:attrName>
                                        </p:attrNameLst>
                                      </p:cBhvr>
                                      <p:tavLst>
                                        <p:tav tm="0">
                                          <p:val>
                                            <p:strVal val="#ppt_x"/>
                                          </p:val>
                                        </p:tav>
                                        <p:tav tm="100000">
                                          <p:val>
                                            <p:strVal val="#ppt_x"/>
                                          </p:val>
                                        </p:tav>
                                      </p:tavLst>
                                    </p:anim>
                                    <p:anim calcmode="lin" valueType="num">
                                      <p:cBhvr>
                                        <p:cTn id="20" dur="2700" decel="100000" fill="hold"/>
                                        <p:tgtEl>
                                          <p:spTgt spid="4"/>
                                        </p:tgtEl>
                                        <p:attrNameLst>
                                          <p:attrName>ppt_y</p:attrName>
                                        </p:attrNameLst>
                                      </p:cBhvr>
                                      <p:tavLst>
                                        <p:tav tm="0">
                                          <p:val>
                                            <p:strVal val="#ppt_y+1"/>
                                          </p:val>
                                        </p:tav>
                                        <p:tav tm="100000">
                                          <p:val>
                                            <p:strVal val="#ppt_y-.03"/>
                                          </p:val>
                                        </p:tav>
                                      </p:tavLst>
                                    </p:anim>
                                    <p:anim calcmode="lin" valueType="num">
                                      <p:cBhvr>
                                        <p:cTn id="21" dur="300" accel="100000" fill="hold">
                                          <p:stCondLst>
                                            <p:cond delay="27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252567" y="450684"/>
            <a:ext cx="11686866" cy="954107"/>
          </a:xfrm>
          <a:prstGeom prst="rect">
            <a:avLst/>
          </a:prstGeom>
          <a:noFill/>
        </p:spPr>
        <p:txBody>
          <a:bodyPr wrap="square" lIns="91440" tIns="45720" rIns="91440" bIns="45720">
            <a:spAutoFit/>
          </a:bodyPr>
          <a:lstStyle/>
          <a:p>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V. Procedimientos Contables para el Reconocimiento y Medición de pasivos</a:t>
            </a:r>
          </a:p>
          <a:p>
            <a:r>
              <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es-ES" sz="28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(COMPENSACIONES AL OPERADOR)</a:t>
            </a:r>
            <a:endPar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graphicFrame>
        <p:nvGraphicFramePr>
          <p:cNvPr id="3" name="Diagrama 2"/>
          <p:cNvGraphicFramePr/>
          <p:nvPr>
            <p:extLst>
              <p:ext uri="{D42A27DB-BD31-4B8C-83A1-F6EECF244321}">
                <p14:modId xmlns:p14="http://schemas.microsoft.com/office/powerpoint/2010/main" val="1613239220"/>
              </p:ext>
            </p:extLst>
          </p:nvPr>
        </p:nvGraphicFramePr>
        <p:xfrm>
          <a:off x="620293" y="1796716"/>
          <a:ext cx="11122528" cy="42832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ntrada manual 3"/>
          <p:cNvSpPr/>
          <p:nvPr/>
        </p:nvSpPr>
        <p:spPr>
          <a:xfrm>
            <a:off x="783772" y="6139543"/>
            <a:ext cx="3722914" cy="489857"/>
          </a:xfrm>
          <a:prstGeom prst="flowChartManualInpu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s-PE" sz="2400" dirty="0" smtClean="0"/>
              <a:t>Autofinanciada</a:t>
            </a:r>
            <a:endParaRPr lang="es-PE" sz="2400" dirty="0"/>
          </a:p>
        </p:txBody>
      </p:sp>
    </p:spTree>
    <p:extLst>
      <p:ext uri="{BB962C8B-B14F-4D97-AF65-F5344CB8AC3E}">
        <p14:creationId xmlns:p14="http://schemas.microsoft.com/office/powerpoint/2010/main" val="2024961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5"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30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3000" fill="hold"/>
                                        <p:tgtEl>
                                          <p:spTgt spid="4"/>
                                        </p:tgtEl>
                                        <p:attrNameLst>
                                          <p:attrName>ppt_y</p:attrName>
                                        </p:attrNameLst>
                                      </p:cBhvr>
                                      <p:tavLst>
                                        <p:tav tm="0">
                                          <p:val>
                                            <p:strVal val="#ppt_y"/>
                                          </p:val>
                                        </p:tav>
                                        <p:tav tm="100000">
                                          <p:val>
                                            <p:strVal val="#ppt_y"/>
                                          </p:val>
                                        </p:tav>
                                      </p:tavLst>
                                    </p:anim>
                                    <p:anim calcmode="lin" valueType="num">
                                      <p:cBhvr>
                                        <p:cTn id="20" dur="30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30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30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401053" y="2089157"/>
            <a:ext cx="11004884" cy="2357568"/>
          </a:xfrm>
          <a:prstGeom prst="rect">
            <a:avLst/>
          </a:prstGeom>
        </p:spPr>
        <p:txBody>
          <a:bodyPr wrap="square">
            <a:spAutoFit/>
          </a:bodyPr>
          <a:lstStyle/>
          <a:p>
            <a:pPr marL="447675" algn="just">
              <a:lnSpc>
                <a:spcPct val="115000"/>
              </a:lnSpc>
              <a:spcAft>
                <a:spcPts val="0"/>
              </a:spcAft>
            </a:pPr>
            <a:r>
              <a:rPr lang="es-MX" sz="3200" b="1" dirty="0" smtClean="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Existirán acuerdos de concesión de servicios que compensen al operador </a:t>
            </a:r>
            <a:r>
              <a:rPr lang="es-MX" sz="3200" b="1" u="sng" dirty="0" smtClean="0">
                <a:solidFill>
                  <a:schemeClr val="accent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bajo ambas modalidades</a:t>
            </a:r>
            <a:r>
              <a:rPr lang="es-MX" sz="3200" b="1" dirty="0" smtClean="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(pago y concesión de un derecho), para lo cual, deberán contabilizarse de manera discriminada, en función a lo dispuesto anteriormente.</a:t>
            </a:r>
            <a:endParaRPr lang="es-PE" sz="32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ángulo 2"/>
          <p:cNvSpPr/>
          <p:nvPr/>
        </p:nvSpPr>
        <p:spPr>
          <a:xfrm>
            <a:off x="284651" y="530894"/>
            <a:ext cx="11686866" cy="954107"/>
          </a:xfrm>
          <a:prstGeom prst="rect">
            <a:avLst/>
          </a:prstGeom>
          <a:noFill/>
        </p:spPr>
        <p:txBody>
          <a:bodyPr wrap="square" lIns="91440" tIns="45720" rIns="91440" bIns="45720">
            <a:spAutoFit/>
          </a:bodyPr>
          <a:lstStyle/>
          <a:p>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V. Procedimientos Contables para el Reconocimiento y Medición de pasivos</a:t>
            </a:r>
          </a:p>
          <a:p>
            <a:r>
              <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es-ES" sz="28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(COMPENSACIONES AL OPERADOR)</a:t>
            </a:r>
            <a:endPar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21101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5318" t="26564" r="11787" b="24040"/>
          <a:stretch/>
        </p:blipFill>
        <p:spPr>
          <a:xfrm>
            <a:off x="0" y="1059776"/>
            <a:ext cx="12192000" cy="4472344"/>
          </a:xfrm>
          <a:prstGeom prst="rect">
            <a:avLst/>
          </a:prstGeom>
          <a:ln>
            <a:solidFill>
              <a:srgbClr val="FF0000"/>
            </a:solidFill>
          </a:ln>
        </p:spPr>
      </p:pic>
      <p:sp>
        <p:nvSpPr>
          <p:cNvPr id="5" name="Rectángulo 4"/>
          <p:cNvSpPr/>
          <p:nvPr/>
        </p:nvSpPr>
        <p:spPr>
          <a:xfrm>
            <a:off x="1978926" y="145989"/>
            <a:ext cx="7711662" cy="492443"/>
          </a:xfrm>
          <a:prstGeom prst="rect">
            <a:avLst/>
          </a:prstGeom>
          <a:noFill/>
        </p:spPr>
        <p:txBody>
          <a:bodyPr wrap="none" lIns="91440" tIns="45720" rIns="91440" bIns="45720">
            <a:spAutoFit/>
          </a:bodyPr>
          <a:lstStyle/>
          <a:p>
            <a:pPr algn="ctr"/>
            <a:r>
              <a:rPr lang="es-ES" sz="2400" dirty="0" smtClean="0">
                <a:ln w="0"/>
                <a:solidFill>
                  <a:srgbClr val="0070C0"/>
                </a:solidFill>
                <a:effectLst>
                  <a:outerShdw blurRad="38100" dist="38100" dir="2700000" algn="tl">
                    <a:srgbClr val="000000">
                      <a:alpha val="43137"/>
                    </a:srgbClr>
                  </a:outerShdw>
                  <a:reflection blurRad="6350" stA="53000" endA="300" endPos="35500" dir="5400000" sy="-90000" algn="bl" rotWithShape="0"/>
                </a:effectLst>
              </a:rPr>
              <a:t>Asimetría en el registro presupuestal de concesiones – </a:t>
            </a:r>
            <a:r>
              <a:rPr lang="es-ES" sz="2600" b="1" dirty="0" smtClean="0">
                <a:ln w="0"/>
                <a:solidFill>
                  <a:srgbClr val="FF0000"/>
                </a:solidFill>
                <a:effectLst>
                  <a:outerShdw blurRad="38100" dist="38100" dir="2700000" algn="tl">
                    <a:srgbClr val="000000">
                      <a:alpha val="43137"/>
                    </a:srgbClr>
                  </a:outerShdw>
                  <a:reflection blurRad="6350" stA="53000" endA="300" endPos="35500" dir="5400000" sy="-90000" algn="bl" rotWithShape="0"/>
                </a:effectLst>
              </a:rPr>
              <a:t>AS IS</a:t>
            </a:r>
            <a:endParaRPr lang="es-ES" sz="2600" b="1" cap="none" spc="0" dirty="0">
              <a:ln w="0"/>
              <a:solidFill>
                <a:srgbClr val="FF0000"/>
              </a:solidFill>
              <a:effectLst>
                <a:outerShdw blurRad="38100" dist="38100" dir="2700000" algn="tl">
                  <a:srgbClr val="000000">
                    <a:alpha val="43137"/>
                  </a:srgbClr>
                </a:outerShdw>
                <a:reflection blurRad="6350" stA="53000" endA="300" endPos="35500" dir="5400000" sy="-90000" algn="bl" rotWithShape="0"/>
              </a:effectLst>
            </a:endParaRPr>
          </a:p>
        </p:txBody>
      </p:sp>
      <p:sp>
        <p:nvSpPr>
          <p:cNvPr id="6" name="CuadroTexto 5"/>
          <p:cNvSpPr txBox="1"/>
          <p:nvPr/>
        </p:nvSpPr>
        <p:spPr>
          <a:xfrm>
            <a:off x="125185" y="5699359"/>
            <a:ext cx="11941629" cy="69249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es-PE" sz="1300" dirty="0" smtClean="0">
                <a:solidFill>
                  <a:schemeClr val="accent1">
                    <a:lumMod val="50000"/>
                  </a:schemeClr>
                </a:solidFill>
              </a:rPr>
              <a:t>Se puede apreciar que el clasificador de gastos utilizado para registrar el pago por el PKT relacionado con inversiones (262323), no es el adecuado, ya que no corresponde a la modalidad de ejecución, la cual sería ASOCIACIÓN PÚBLICO PRIVADA APP. Ello se motiva por cuanto no existe un clasificador que se direccione a esta nueva modalidad de ejecución, por lo tanto, se hace necesaria la creación de un nuevo clasificador de gastos que permita identificar esta nueva operación.</a:t>
            </a:r>
            <a:endParaRPr lang="es-PE" sz="1300" dirty="0">
              <a:solidFill>
                <a:schemeClr val="accent1">
                  <a:lumMod val="50000"/>
                </a:schemeClr>
              </a:solidFill>
            </a:endParaRPr>
          </a:p>
        </p:txBody>
      </p:sp>
      <p:cxnSp>
        <p:nvCxnSpPr>
          <p:cNvPr id="3" name="Conector recto 2"/>
          <p:cNvCxnSpPr/>
          <p:nvPr/>
        </p:nvCxnSpPr>
        <p:spPr>
          <a:xfrm>
            <a:off x="10962775" y="4157914"/>
            <a:ext cx="338889" cy="262690"/>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7" name="Conector recto 6"/>
          <p:cNvCxnSpPr/>
          <p:nvPr/>
        </p:nvCxnSpPr>
        <p:spPr>
          <a:xfrm flipH="1">
            <a:off x="10968790" y="4131845"/>
            <a:ext cx="276726" cy="276726"/>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0" name="Conector recto 9"/>
          <p:cNvCxnSpPr/>
          <p:nvPr/>
        </p:nvCxnSpPr>
        <p:spPr>
          <a:xfrm>
            <a:off x="11764478" y="4661034"/>
            <a:ext cx="63165" cy="132009"/>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Conector recto 10"/>
          <p:cNvCxnSpPr/>
          <p:nvPr/>
        </p:nvCxnSpPr>
        <p:spPr>
          <a:xfrm flipV="1">
            <a:off x="11802577" y="4493795"/>
            <a:ext cx="208548" cy="288758"/>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Rectángulo redondeado 1"/>
          <p:cNvSpPr/>
          <p:nvPr/>
        </p:nvSpPr>
        <p:spPr>
          <a:xfrm>
            <a:off x="9852660" y="4420605"/>
            <a:ext cx="2214154" cy="372740"/>
          </a:xfrm>
          <a:prstGeom prst="roundRect">
            <a:avLst/>
          </a:pr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1152071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0" fill="hold"/>
                                        <p:tgtEl>
                                          <p:spTgt spid="4"/>
                                        </p:tgtEl>
                                        <p:attrNameLst>
                                          <p:attrName>ppt_w</p:attrName>
                                        </p:attrNameLst>
                                      </p:cBhvr>
                                      <p:tavLst>
                                        <p:tav tm="0">
                                          <p:val>
                                            <p:strVal val="#ppt_w+.3"/>
                                          </p:val>
                                        </p:tav>
                                        <p:tav tm="100000">
                                          <p:val>
                                            <p:strVal val="#ppt_w"/>
                                          </p:val>
                                        </p:tav>
                                      </p:tavLst>
                                    </p:anim>
                                    <p:anim calcmode="lin" valueType="num">
                                      <p:cBhvr>
                                        <p:cTn id="8" dur="3000" fill="hold"/>
                                        <p:tgtEl>
                                          <p:spTgt spid="4"/>
                                        </p:tgtEl>
                                        <p:attrNameLst>
                                          <p:attrName>ppt_h</p:attrName>
                                        </p:attrNameLst>
                                      </p:cBhvr>
                                      <p:tavLst>
                                        <p:tav tm="0">
                                          <p:val>
                                            <p:strVal val="#ppt_h"/>
                                          </p:val>
                                        </p:tav>
                                        <p:tav tm="100000">
                                          <p:val>
                                            <p:strVal val="#ppt_h"/>
                                          </p:val>
                                        </p:tav>
                                      </p:tavLst>
                                    </p:anim>
                                    <p:animEffect transition="in" filter="fade">
                                      <p:cBhvr>
                                        <p:cTn id="9" dur="3000"/>
                                        <p:tgtEl>
                                          <p:spTgt spid="4"/>
                                        </p:tgtEl>
                                      </p:cBhvr>
                                    </p:animEffect>
                                  </p:childTnLst>
                                </p:cTn>
                              </p:par>
                            </p:childTnLst>
                          </p:cTn>
                        </p:par>
                        <p:par>
                          <p:cTn id="10" fill="hold">
                            <p:stCondLst>
                              <p:cond delay="3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2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edge">
                                      <p:cBhvr>
                                        <p:cTn id="19" dur="500"/>
                                        <p:tgtEl>
                                          <p:spTgt spid="7"/>
                                        </p:tgtEl>
                                      </p:cBhvr>
                                    </p:animEffect>
                                  </p:childTnLst>
                                </p:cTn>
                              </p:par>
                            </p:childTnLst>
                          </p:cTn>
                        </p:par>
                        <p:par>
                          <p:cTn id="20" fill="hold">
                            <p:stCondLst>
                              <p:cond delay="4500"/>
                            </p:stCondLst>
                            <p:childTnLst>
                              <p:par>
                                <p:cTn id="21" presetID="2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edge">
                                      <p:cBhvr>
                                        <p:cTn id="23" dur="500"/>
                                        <p:tgtEl>
                                          <p:spTgt spid="3"/>
                                        </p:tgtEl>
                                      </p:cBhvr>
                                    </p:animEffect>
                                  </p:childTnLst>
                                </p:cTn>
                              </p:par>
                            </p:childTnLst>
                          </p:cTn>
                        </p:par>
                        <p:par>
                          <p:cTn id="24" fill="hold">
                            <p:stCondLst>
                              <p:cond delay="5000"/>
                            </p:stCondLst>
                            <p:childTnLst>
                              <p:par>
                                <p:cTn id="25" presetID="53" presetClass="entr" presetSubtype="16"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Effect transition="in" filter="fade">
                                      <p:cBhvr>
                                        <p:cTn id="29" dur="1000"/>
                                        <p:tgtEl>
                                          <p:spTgt spid="10"/>
                                        </p:tgtEl>
                                      </p:cBhvr>
                                    </p:animEffect>
                                  </p:childTnLst>
                                </p:cTn>
                              </p:par>
                            </p:childTnLst>
                          </p:cTn>
                        </p:par>
                        <p:par>
                          <p:cTn id="30" fill="hold">
                            <p:stCondLst>
                              <p:cond delay="6000"/>
                            </p:stCondLst>
                            <p:childTnLst>
                              <p:par>
                                <p:cTn id="31" presetID="53" presetClass="entr" presetSubtype="16"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1000" fill="hold"/>
                                        <p:tgtEl>
                                          <p:spTgt spid="11"/>
                                        </p:tgtEl>
                                        <p:attrNameLst>
                                          <p:attrName>ppt_w</p:attrName>
                                        </p:attrNameLst>
                                      </p:cBhvr>
                                      <p:tavLst>
                                        <p:tav tm="0">
                                          <p:val>
                                            <p:fltVal val="0"/>
                                          </p:val>
                                        </p:tav>
                                        <p:tav tm="100000">
                                          <p:val>
                                            <p:strVal val="#ppt_w"/>
                                          </p:val>
                                        </p:tav>
                                      </p:tavLst>
                                    </p:anim>
                                    <p:anim calcmode="lin" valueType="num">
                                      <p:cBhvr>
                                        <p:cTn id="34" dur="1000" fill="hold"/>
                                        <p:tgtEl>
                                          <p:spTgt spid="11"/>
                                        </p:tgtEl>
                                        <p:attrNameLst>
                                          <p:attrName>ppt_h</p:attrName>
                                        </p:attrNameLst>
                                      </p:cBhvr>
                                      <p:tavLst>
                                        <p:tav tm="0">
                                          <p:val>
                                            <p:fltVal val="0"/>
                                          </p:val>
                                        </p:tav>
                                        <p:tav tm="100000">
                                          <p:val>
                                            <p:strVal val="#ppt_h"/>
                                          </p:val>
                                        </p:tav>
                                      </p:tavLst>
                                    </p:anim>
                                    <p:animEffect transition="in" filter="fade">
                                      <p:cBhvr>
                                        <p:cTn id="35" dur="1000"/>
                                        <p:tgtEl>
                                          <p:spTgt spid="11"/>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heel(1)">
                                      <p:cBhvr>
                                        <p:cTn id="38"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1189326" y="5396447"/>
            <a:ext cx="4360600" cy="477054"/>
          </a:xfrm>
          <a:prstGeom prst="rect">
            <a:avLst/>
          </a:prstGeom>
          <a:noFill/>
        </p:spPr>
        <p:txBody>
          <a:bodyPr wrap="square" lIns="91440" tIns="45720" rIns="91440" bIns="45720">
            <a:spAutoFit/>
          </a:bodyPr>
          <a:lstStyle/>
          <a:p>
            <a:pPr algn="ctr"/>
            <a:r>
              <a:rPr lang="es-ES" sz="2500" b="1" dirty="0" smtClean="0">
                <a:ln w="0"/>
                <a:solidFill>
                  <a:schemeClr val="bg2">
                    <a:lumMod val="50000"/>
                  </a:schemeClr>
                </a:solidFill>
                <a:effectLst>
                  <a:reflection blurRad="6350" stA="53000" endA="300" endPos="35500" dir="5400000" sy="-90000" algn="bl" rotWithShape="0"/>
                </a:effectLst>
              </a:rPr>
              <a:t>Secuencia de registro contable</a:t>
            </a:r>
            <a:endParaRPr lang="es-ES" sz="2500" b="1" cap="none" spc="0" dirty="0">
              <a:ln w="0"/>
              <a:solidFill>
                <a:schemeClr val="bg2">
                  <a:lumMod val="50000"/>
                </a:schemeClr>
              </a:solidFill>
              <a:effectLst>
                <a:outerShdw blurRad="38100" dist="38100" dir="2700000" algn="tl">
                  <a:srgbClr val="000000">
                    <a:alpha val="43137"/>
                  </a:srgbClr>
                </a:outerShdw>
                <a:reflection blurRad="6350" stA="53000" endA="300" endPos="35500" dir="5400000" sy="-90000" algn="bl" rotWithShape="0"/>
              </a:effectLst>
            </a:endParaRPr>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99" y="5116975"/>
            <a:ext cx="1181327" cy="993279"/>
          </a:xfrm>
          <a:prstGeom prst="rect">
            <a:avLst/>
          </a:prstGeom>
        </p:spPr>
      </p:pic>
    </p:spTree>
    <p:extLst>
      <p:ext uri="{BB962C8B-B14F-4D97-AF65-F5344CB8AC3E}">
        <p14:creationId xmlns:p14="http://schemas.microsoft.com/office/powerpoint/2010/main" val="3198005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95261" y="5653385"/>
            <a:ext cx="5067414" cy="584775"/>
          </a:xfrm>
          <a:prstGeom prst="rect">
            <a:avLst/>
          </a:prstGeom>
          <a:noFill/>
        </p:spPr>
        <p:txBody>
          <a:bodyPr wrap="none" lIns="91440" tIns="45720" rIns="91440" bIns="45720">
            <a:spAutoFit/>
          </a:bodyPr>
          <a:lstStyle/>
          <a:p>
            <a:pPr algn="ctr"/>
            <a:r>
              <a:rPr lang="es-ES" sz="3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Modelo del Pasivo Financiero</a:t>
            </a:r>
            <a:endParaRPr lang="es-ES" sz="3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330900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1865947" y="731865"/>
            <a:ext cx="8117205" cy="338554"/>
          </a:xfrm>
          <a:prstGeom prst="rect">
            <a:avLst/>
          </a:prstGeom>
          <a:noFill/>
        </p:spPr>
        <p:txBody>
          <a:bodyPr wrap="square" rtlCol="0">
            <a:spAutoFit/>
          </a:bodyPr>
          <a:lstStyle/>
          <a:p>
            <a:pPr algn="ctr"/>
            <a:r>
              <a:rPr lang="es-PE" sz="1600" b="1" u="sng" dirty="0" smtClean="0">
                <a:solidFill>
                  <a:schemeClr val="bg2">
                    <a:lumMod val="10000"/>
                  </a:schemeClr>
                </a:solidFill>
                <a:effectLst>
                  <a:outerShdw blurRad="38100" dist="38100" dir="2700000" algn="tl">
                    <a:srgbClr val="000000">
                      <a:alpha val="43137"/>
                    </a:srgbClr>
                  </a:outerShdw>
                </a:effectLst>
                <a:latin typeface="Arial Black" panose="020B0A04020102020204" pitchFamily="34" charset="0"/>
              </a:rPr>
              <a:t>MODELO DEL PASIVO FINANCIERO</a:t>
            </a:r>
            <a:endParaRPr lang="es-PE" sz="1600" b="1" u="sng" dirty="0">
              <a:solidFill>
                <a:schemeClr val="bg2">
                  <a:lumMod val="10000"/>
                </a:schemeClr>
              </a:solidFill>
              <a:effectLst>
                <a:outerShdw blurRad="38100" dist="38100" dir="2700000" algn="tl">
                  <a:srgbClr val="000000">
                    <a:alpha val="43137"/>
                  </a:srgbClr>
                </a:outerShdw>
              </a:effectLst>
              <a:latin typeface="Arial Black" panose="020B0A04020102020204" pitchFamily="34" charset="0"/>
            </a:endParaRPr>
          </a:p>
        </p:txBody>
      </p:sp>
      <p:pic>
        <p:nvPicPr>
          <p:cNvPr id="13" name="Imagen 12"/>
          <p:cNvPicPr>
            <a:picLocks noChangeAspect="1"/>
          </p:cNvPicPr>
          <p:nvPr/>
        </p:nvPicPr>
        <p:blipFill rotWithShape="1">
          <a:blip r:embed="rId2"/>
          <a:srcRect l="7524" t="32688" r="43238" b="21767"/>
          <a:stretch/>
        </p:blipFill>
        <p:spPr>
          <a:xfrm>
            <a:off x="985123" y="1411917"/>
            <a:ext cx="10147334" cy="5279755"/>
          </a:xfrm>
          <a:prstGeom prst="rect">
            <a:avLst/>
          </a:prstGeom>
        </p:spPr>
      </p:pic>
      <p:sp>
        <p:nvSpPr>
          <p:cNvPr id="14" name="Rectángulo redondeado 13"/>
          <p:cNvSpPr/>
          <p:nvPr/>
        </p:nvSpPr>
        <p:spPr>
          <a:xfrm>
            <a:off x="1865947" y="1848691"/>
            <a:ext cx="3939767" cy="284909"/>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 name="Rectángulo 1"/>
          <p:cNvSpPr/>
          <p:nvPr/>
        </p:nvSpPr>
        <p:spPr>
          <a:xfrm>
            <a:off x="3048000" y="2475098"/>
            <a:ext cx="7093527" cy="268102"/>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6" name="Rectángulo 5"/>
          <p:cNvSpPr/>
          <p:nvPr/>
        </p:nvSpPr>
        <p:spPr>
          <a:xfrm>
            <a:off x="6534138" y="2045607"/>
            <a:ext cx="3607389" cy="858982"/>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 name="Rectángulo 6"/>
          <p:cNvSpPr/>
          <p:nvPr/>
        </p:nvSpPr>
        <p:spPr>
          <a:xfrm>
            <a:off x="2812474" y="3418082"/>
            <a:ext cx="5735782" cy="240393"/>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4171475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p:tgtEl>
                                          <p:spTgt spid="5"/>
                                        </p:tgtEl>
                                        <p:attrNameLst>
                                          <p:attrName>ppt_y</p:attrName>
                                        </p:attrNameLst>
                                      </p:cBhvr>
                                      <p:tavLst>
                                        <p:tav tm="0">
                                          <p:val>
                                            <p:strVal val="#ppt_y+#ppt_h*1.125000"/>
                                          </p:val>
                                        </p:tav>
                                        <p:tav tm="100000">
                                          <p:val>
                                            <p:strVal val="#ppt_y"/>
                                          </p:val>
                                        </p:tav>
                                      </p:tavLst>
                                    </p:anim>
                                    <p:animEffect transition="in" filter="wipe(up)">
                                      <p:cBhvr>
                                        <p:cTn id="8" dur="2000"/>
                                        <p:tgtEl>
                                          <p:spTgt spid="5"/>
                                        </p:tgtEl>
                                      </p:cBhvr>
                                    </p:animEffect>
                                  </p:childTnLst>
                                </p:cTn>
                              </p:par>
                              <p:par>
                                <p:cTn id="9" presetID="55"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strVal val="#ppt_w*0.70"/>
                                          </p:val>
                                        </p:tav>
                                        <p:tav tm="100000">
                                          <p:val>
                                            <p:strVal val="#ppt_w"/>
                                          </p:val>
                                        </p:tav>
                                      </p:tavLst>
                                    </p:anim>
                                    <p:anim calcmode="lin" valueType="num">
                                      <p:cBhvr>
                                        <p:cTn id="12" dur="1000" fill="hold"/>
                                        <p:tgtEl>
                                          <p:spTgt spid="13"/>
                                        </p:tgtEl>
                                        <p:attrNameLst>
                                          <p:attrName>ppt_h</p:attrName>
                                        </p:attrNameLst>
                                      </p:cBhvr>
                                      <p:tavLst>
                                        <p:tav tm="0">
                                          <p:val>
                                            <p:strVal val="#ppt_h"/>
                                          </p:val>
                                        </p:tav>
                                        <p:tav tm="100000">
                                          <p:val>
                                            <p:strVal val="#ppt_h"/>
                                          </p:val>
                                        </p:tav>
                                      </p:tavLst>
                                    </p:anim>
                                    <p:animEffect transition="in" filter="fade">
                                      <p:cBhvr>
                                        <p:cTn id="13" dur="1000"/>
                                        <p:tgtEl>
                                          <p:spTgt spid="13"/>
                                        </p:tgtEl>
                                      </p:cBhvr>
                                    </p:animEffect>
                                  </p:childTnLst>
                                </p:cTn>
                              </p:par>
                            </p:childTnLst>
                          </p:cTn>
                        </p:par>
                        <p:par>
                          <p:cTn id="14" fill="hold">
                            <p:stCondLst>
                              <p:cond delay="2000"/>
                            </p:stCondLst>
                            <p:childTnLst>
                              <p:par>
                                <p:cTn id="15" presetID="16" presetClass="entr" presetSubtype="2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1865947" y="806414"/>
            <a:ext cx="8117205" cy="338554"/>
          </a:xfrm>
          <a:prstGeom prst="rect">
            <a:avLst/>
          </a:prstGeom>
          <a:noFill/>
        </p:spPr>
        <p:txBody>
          <a:bodyPr wrap="square" rtlCol="0">
            <a:spAutoFit/>
          </a:bodyPr>
          <a:lstStyle/>
          <a:p>
            <a:pPr algn="ctr"/>
            <a:r>
              <a:rPr lang="es-PE" sz="1600" b="1" u="sng" dirty="0" smtClean="0">
                <a:solidFill>
                  <a:schemeClr val="bg2">
                    <a:lumMod val="10000"/>
                  </a:schemeClr>
                </a:solidFill>
                <a:effectLst>
                  <a:outerShdw blurRad="38100" dist="38100" dir="2700000" algn="tl">
                    <a:srgbClr val="000000">
                      <a:alpha val="43137"/>
                    </a:srgbClr>
                  </a:outerShdw>
                </a:effectLst>
                <a:latin typeface="Arial Black" panose="020B0A04020102020204" pitchFamily="34" charset="0"/>
              </a:rPr>
              <a:t>MODELO DEL PASIVO FINANCIERO</a:t>
            </a:r>
            <a:endParaRPr lang="es-PE" sz="1600" b="1" u="sng" dirty="0">
              <a:solidFill>
                <a:schemeClr val="bg2">
                  <a:lumMod val="10000"/>
                </a:schemeClr>
              </a:solidFill>
              <a:effectLst>
                <a:outerShdw blurRad="38100" dist="38100" dir="2700000" algn="tl">
                  <a:srgbClr val="000000">
                    <a:alpha val="43137"/>
                  </a:srgbClr>
                </a:outerShdw>
              </a:effectLst>
              <a:latin typeface="Arial Black" panose="020B0A04020102020204" pitchFamily="34" charset="0"/>
            </a:endParaRPr>
          </a:p>
        </p:txBody>
      </p:sp>
      <p:pic>
        <p:nvPicPr>
          <p:cNvPr id="2" name="Imagen 1"/>
          <p:cNvPicPr>
            <a:picLocks noChangeAspect="1"/>
          </p:cNvPicPr>
          <p:nvPr/>
        </p:nvPicPr>
        <p:blipFill rotWithShape="1">
          <a:blip r:embed="rId2"/>
          <a:srcRect l="7250" t="36444" r="43500" b="19779"/>
          <a:stretch/>
        </p:blipFill>
        <p:spPr>
          <a:xfrm>
            <a:off x="781050" y="1411916"/>
            <a:ext cx="10110073" cy="5141283"/>
          </a:xfrm>
          <a:prstGeom prst="rect">
            <a:avLst/>
          </a:prstGeom>
        </p:spPr>
      </p:pic>
      <p:sp>
        <p:nvSpPr>
          <p:cNvPr id="6" name="Rectángulo redondeado 5"/>
          <p:cNvSpPr/>
          <p:nvPr/>
        </p:nvSpPr>
        <p:spPr>
          <a:xfrm>
            <a:off x="1865947" y="1411916"/>
            <a:ext cx="3906203" cy="397834"/>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 name="Rectángulo 6"/>
          <p:cNvSpPr/>
          <p:nvPr/>
        </p:nvSpPr>
        <p:spPr>
          <a:xfrm>
            <a:off x="2563092" y="2876880"/>
            <a:ext cx="5735782" cy="240393"/>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898675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p:tgtEl>
                                          <p:spTgt spid="5"/>
                                        </p:tgtEl>
                                        <p:attrNameLst>
                                          <p:attrName>ppt_y</p:attrName>
                                        </p:attrNameLst>
                                      </p:cBhvr>
                                      <p:tavLst>
                                        <p:tav tm="0">
                                          <p:val>
                                            <p:strVal val="#ppt_y+#ppt_h*1.125000"/>
                                          </p:val>
                                        </p:tav>
                                        <p:tav tm="100000">
                                          <p:val>
                                            <p:strVal val="#ppt_y"/>
                                          </p:val>
                                        </p:tav>
                                      </p:tavLst>
                                    </p:anim>
                                    <p:animEffect transition="in" filter="wipe(up)">
                                      <p:cBhvr>
                                        <p:cTn id="8" dur="2000"/>
                                        <p:tgtEl>
                                          <p:spTgt spid="5"/>
                                        </p:tgtEl>
                                      </p:cBhvr>
                                    </p:animEffect>
                                  </p:childTnLst>
                                </p:cTn>
                              </p:par>
                              <p:par>
                                <p:cTn id="9" presetID="55"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20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312327" y="5634335"/>
            <a:ext cx="9128973" cy="584775"/>
          </a:xfrm>
          <a:prstGeom prst="rect">
            <a:avLst/>
          </a:prstGeom>
          <a:noFill/>
        </p:spPr>
        <p:txBody>
          <a:bodyPr wrap="none" lIns="91440" tIns="45720" rIns="91440" bIns="45720">
            <a:spAutoFit/>
          </a:bodyPr>
          <a:lstStyle/>
          <a:p>
            <a:pPr algn="ctr"/>
            <a:r>
              <a:rPr lang="es-ES" sz="3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Modelo del Otorgamiento de un Derecho al Operador</a:t>
            </a:r>
            <a:endParaRPr lang="es-ES" sz="3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900178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31142" t="28117" r="32572" b="20244"/>
          <a:stretch/>
        </p:blipFill>
        <p:spPr>
          <a:xfrm>
            <a:off x="413655" y="1476828"/>
            <a:ext cx="5529943" cy="44268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CuadroTexto 4"/>
          <p:cNvSpPr txBox="1"/>
          <p:nvPr/>
        </p:nvSpPr>
        <p:spPr>
          <a:xfrm>
            <a:off x="319315" y="391887"/>
            <a:ext cx="5617026" cy="677108"/>
          </a:xfrm>
          <a:prstGeom prst="rect">
            <a:avLst/>
          </a:prstGeom>
          <a:noFill/>
        </p:spPr>
        <p:txBody>
          <a:bodyPr wrap="square" rtlCol="0">
            <a:spAutoFit/>
          </a:bodyPr>
          <a:lstStyle/>
          <a:p>
            <a:pPr algn="ctr"/>
            <a:r>
              <a:rPr lang="es-PE" sz="2400" dirty="0" smtClean="0">
                <a:solidFill>
                  <a:srgbClr val="00B050"/>
                </a:solidFill>
                <a:effectLst>
                  <a:outerShdw blurRad="38100" dist="38100" dir="2700000" algn="tl">
                    <a:srgbClr val="000000">
                      <a:alpha val="43137"/>
                    </a:srgbClr>
                  </a:outerShdw>
                </a:effectLst>
              </a:rPr>
              <a:t>BRECHA DE INFRAESTRUCTURA EN EL PERÚ</a:t>
            </a:r>
          </a:p>
          <a:p>
            <a:pPr algn="ctr"/>
            <a:r>
              <a:rPr lang="es-PE" sz="1400" dirty="0" smtClean="0">
                <a:solidFill>
                  <a:srgbClr val="00B050"/>
                </a:solidFill>
                <a:effectLst>
                  <a:outerShdw blurRad="38100" dist="38100" dir="2700000" algn="tl">
                    <a:srgbClr val="000000">
                      <a:alpha val="43137"/>
                    </a:srgbClr>
                  </a:outerShdw>
                </a:effectLst>
              </a:rPr>
              <a:t>En millones de dólares</a:t>
            </a:r>
            <a:endParaRPr lang="es-PE" sz="1400" dirty="0">
              <a:solidFill>
                <a:srgbClr val="00B050"/>
              </a:solidFill>
              <a:effectLst>
                <a:outerShdw blurRad="38100" dist="38100" dir="2700000" algn="tl">
                  <a:srgbClr val="000000">
                    <a:alpha val="43137"/>
                  </a:srgbClr>
                </a:outerShdw>
              </a:effectLst>
            </a:endParaRPr>
          </a:p>
        </p:txBody>
      </p:sp>
      <p:sp>
        <p:nvSpPr>
          <p:cNvPr id="7" name="CuadroTexto 6"/>
          <p:cNvSpPr txBox="1"/>
          <p:nvPr/>
        </p:nvSpPr>
        <p:spPr>
          <a:xfrm>
            <a:off x="6096000" y="391886"/>
            <a:ext cx="5617026" cy="461665"/>
          </a:xfrm>
          <a:prstGeom prst="rect">
            <a:avLst/>
          </a:prstGeom>
          <a:noFill/>
        </p:spPr>
        <p:txBody>
          <a:bodyPr wrap="square" rtlCol="0">
            <a:spAutoFit/>
          </a:bodyPr>
          <a:lstStyle/>
          <a:p>
            <a:pPr algn="ctr"/>
            <a:r>
              <a:rPr lang="es-PE" sz="2400" dirty="0" smtClean="0">
                <a:solidFill>
                  <a:srgbClr val="00B050"/>
                </a:solidFill>
                <a:effectLst>
                  <a:outerShdw blurRad="38100" dist="38100" dir="2700000" algn="tl">
                    <a:srgbClr val="000000">
                      <a:alpha val="43137"/>
                    </a:srgbClr>
                  </a:outerShdw>
                </a:effectLst>
              </a:rPr>
              <a:t>EVOLUCIÓN DE LAS </a:t>
            </a:r>
            <a:r>
              <a:rPr lang="es-PE" sz="2400" dirty="0" err="1" smtClean="0">
                <a:solidFill>
                  <a:srgbClr val="00B050"/>
                </a:solidFill>
                <a:effectLst>
                  <a:outerShdw blurRad="38100" dist="38100" dir="2700000" algn="tl">
                    <a:srgbClr val="000000">
                      <a:alpha val="43137"/>
                    </a:srgbClr>
                  </a:outerShdw>
                </a:effectLst>
              </a:rPr>
              <a:t>APP’s</a:t>
            </a:r>
            <a:endParaRPr lang="es-PE" sz="2400" dirty="0">
              <a:solidFill>
                <a:srgbClr val="00B050"/>
              </a:solidFill>
              <a:effectLst>
                <a:outerShdw blurRad="38100" dist="38100" dir="2700000" algn="tl">
                  <a:srgbClr val="000000">
                    <a:alpha val="43137"/>
                  </a:srgbClr>
                </a:outerShdw>
              </a:effectLst>
            </a:endParaRPr>
          </a:p>
        </p:txBody>
      </p:sp>
      <p:sp>
        <p:nvSpPr>
          <p:cNvPr id="3" name="CuadroTexto 2"/>
          <p:cNvSpPr txBox="1"/>
          <p:nvPr/>
        </p:nvSpPr>
        <p:spPr>
          <a:xfrm>
            <a:off x="1406976" y="6049909"/>
            <a:ext cx="3543300" cy="523220"/>
          </a:xfrm>
          <a:prstGeom prst="rect">
            <a:avLst/>
          </a:prstGeom>
          <a:noFill/>
        </p:spPr>
        <p:txBody>
          <a:bodyPr wrap="square" rtlCol="0">
            <a:spAutoFit/>
          </a:bodyPr>
          <a:lstStyle/>
          <a:p>
            <a:pPr algn="ctr"/>
            <a:r>
              <a:rPr lang="es-PE" sz="2800" b="1" dirty="0" smtClean="0">
                <a:effectLst>
                  <a:outerShdw blurRad="38100" dist="38100" dir="2700000" algn="tl">
                    <a:srgbClr val="000000">
                      <a:alpha val="43137"/>
                    </a:srgbClr>
                  </a:outerShdw>
                </a:effectLst>
              </a:rPr>
              <a:t>US$ 87 975</a:t>
            </a:r>
            <a:endParaRPr lang="es-PE" sz="2800" b="1" dirty="0">
              <a:effectLst>
                <a:outerShdw blurRad="38100" dist="38100" dir="2700000" algn="tl">
                  <a:srgbClr val="000000">
                    <a:alpha val="43137"/>
                  </a:srgbClr>
                </a:outerShdw>
              </a:effectLst>
            </a:endParaRPr>
          </a:p>
        </p:txBody>
      </p:sp>
      <p:sp>
        <p:nvSpPr>
          <p:cNvPr id="8" name="CuadroTexto 7"/>
          <p:cNvSpPr txBox="1"/>
          <p:nvPr/>
        </p:nvSpPr>
        <p:spPr>
          <a:xfrm>
            <a:off x="0" y="6462282"/>
            <a:ext cx="2349500" cy="276999"/>
          </a:xfrm>
          <a:prstGeom prst="rect">
            <a:avLst/>
          </a:prstGeom>
          <a:noFill/>
        </p:spPr>
        <p:txBody>
          <a:bodyPr wrap="square" rtlCol="0">
            <a:spAutoFit/>
          </a:bodyPr>
          <a:lstStyle/>
          <a:p>
            <a:r>
              <a:rPr lang="es-PE" sz="1200" dirty="0" smtClean="0"/>
              <a:t>Fuente: </a:t>
            </a:r>
            <a:r>
              <a:rPr lang="es-PE" sz="1200" dirty="0" err="1" smtClean="0"/>
              <a:t>Proinversión</a:t>
            </a:r>
            <a:endParaRPr lang="es-PE" sz="1200" dirty="0"/>
          </a:p>
        </p:txBody>
      </p:sp>
      <p:pic>
        <p:nvPicPr>
          <p:cNvPr id="2" name="Imagen 1"/>
          <p:cNvPicPr>
            <a:picLocks noChangeAspect="1"/>
          </p:cNvPicPr>
          <p:nvPr/>
        </p:nvPicPr>
        <p:blipFill rotWithShape="1">
          <a:blip r:embed="rId3"/>
          <a:srcRect l="19455" t="33436" r="23818" b="28262"/>
          <a:stretch/>
        </p:blipFill>
        <p:spPr>
          <a:xfrm>
            <a:off x="6206835" y="1759528"/>
            <a:ext cx="5860473" cy="3486817"/>
          </a:xfrm>
          <a:prstGeom prst="rect">
            <a:avLst/>
          </a:prstGeom>
        </p:spPr>
      </p:pic>
      <p:cxnSp>
        <p:nvCxnSpPr>
          <p:cNvPr id="10" name="Conector recto de flecha 9"/>
          <p:cNvCxnSpPr/>
          <p:nvPr/>
        </p:nvCxnSpPr>
        <p:spPr>
          <a:xfrm flipV="1">
            <a:off x="6941127" y="2618509"/>
            <a:ext cx="4585855" cy="1288473"/>
          </a:xfrm>
          <a:prstGeom prst="straightConnector1">
            <a:avLst/>
          </a:prstGeom>
          <a:ln w="28575">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5707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2000" fill="hold"/>
                                        <p:tgtEl>
                                          <p:spTgt spid="4"/>
                                        </p:tgtEl>
                                        <p:attrNameLst>
                                          <p:attrName>ppt_w</p:attrName>
                                        </p:attrNameLst>
                                      </p:cBhvr>
                                      <p:tavLst>
                                        <p:tav tm="0">
                                          <p:val>
                                            <p:fltVal val="0"/>
                                          </p:val>
                                        </p:tav>
                                        <p:tav tm="100000">
                                          <p:val>
                                            <p:strVal val="#ppt_w"/>
                                          </p:val>
                                        </p:tav>
                                      </p:tavLst>
                                    </p:anim>
                                    <p:anim calcmode="lin" valueType="num">
                                      <p:cBhvr>
                                        <p:cTn id="12" dur="2000" fill="hold"/>
                                        <p:tgtEl>
                                          <p:spTgt spid="4"/>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3000"/>
                                        <p:tgtEl>
                                          <p:spTgt spid="7"/>
                                        </p:tgtEl>
                                        <p:attrNameLst>
                                          <p:attrName>ppt_y</p:attrName>
                                        </p:attrNameLst>
                                      </p:cBhvr>
                                      <p:tavLst>
                                        <p:tav tm="0">
                                          <p:val>
                                            <p:strVal val="#ppt_y+#ppt_h*1.125000"/>
                                          </p:val>
                                        </p:tav>
                                        <p:tav tm="100000">
                                          <p:val>
                                            <p:strVal val="#ppt_y"/>
                                          </p:val>
                                        </p:tav>
                                      </p:tavLst>
                                    </p:anim>
                                    <p:animEffect transition="in" filter="wipe(up)">
                                      <p:cBhvr>
                                        <p:cTn id="18" dur="3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2000" fill="hold"/>
                                        <p:tgtEl>
                                          <p:spTgt spid="2"/>
                                        </p:tgtEl>
                                        <p:attrNameLst>
                                          <p:attrName>ppt_w</p:attrName>
                                        </p:attrNameLst>
                                      </p:cBhvr>
                                      <p:tavLst>
                                        <p:tav tm="0">
                                          <p:val>
                                            <p:fltVal val="0"/>
                                          </p:val>
                                        </p:tav>
                                        <p:tav tm="100000">
                                          <p:val>
                                            <p:strVal val="#ppt_w"/>
                                          </p:val>
                                        </p:tav>
                                      </p:tavLst>
                                    </p:anim>
                                    <p:anim calcmode="lin" valueType="num">
                                      <p:cBhvr>
                                        <p:cTn id="24" dur="2000" fill="hold"/>
                                        <p:tgtEl>
                                          <p:spTgt spid="2"/>
                                        </p:tgtEl>
                                        <p:attrNameLst>
                                          <p:attrName>ppt_h</p:attrName>
                                        </p:attrNameLst>
                                      </p:cBhvr>
                                      <p:tavLst>
                                        <p:tav tm="0">
                                          <p:val>
                                            <p:fltVal val="0"/>
                                          </p:val>
                                        </p:tav>
                                        <p:tav tm="100000">
                                          <p:val>
                                            <p:strVal val="#ppt_h"/>
                                          </p:val>
                                        </p:tav>
                                      </p:tavLst>
                                    </p:anim>
                                    <p:animEffect transition="in" filter="fade">
                                      <p:cBhvr>
                                        <p:cTn id="25" dur="2000"/>
                                        <p:tgtEl>
                                          <p:spTgt spid="2"/>
                                        </p:tgtEl>
                                      </p:cBhvr>
                                    </p:animEffect>
                                  </p:childTnLst>
                                </p:cTn>
                              </p:par>
                            </p:childTnLst>
                          </p:cTn>
                        </p:par>
                        <p:par>
                          <p:cTn id="26" fill="hold">
                            <p:stCondLst>
                              <p:cond delay="2000"/>
                            </p:stCondLst>
                            <p:childTnLst>
                              <p:par>
                                <p:cTn id="27" presetID="20"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edge">
                                      <p:cBhvr>
                                        <p:cTn id="2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2037397" y="614100"/>
            <a:ext cx="8117205" cy="338554"/>
          </a:xfrm>
          <a:prstGeom prst="rect">
            <a:avLst/>
          </a:prstGeom>
          <a:noFill/>
        </p:spPr>
        <p:txBody>
          <a:bodyPr wrap="square" rtlCol="0">
            <a:spAutoFit/>
          </a:bodyPr>
          <a:lstStyle/>
          <a:p>
            <a:pPr algn="ctr"/>
            <a:r>
              <a:rPr lang="es-PE" sz="1600" b="1" u="sng" dirty="0" smtClean="0">
                <a:solidFill>
                  <a:schemeClr val="bg2">
                    <a:lumMod val="10000"/>
                  </a:schemeClr>
                </a:solidFill>
                <a:effectLst>
                  <a:outerShdw blurRad="38100" dist="38100" dir="2700000" algn="tl">
                    <a:srgbClr val="000000">
                      <a:alpha val="43137"/>
                    </a:srgbClr>
                  </a:outerShdw>
                </a:effectLst>
                <a:latin typeface="Arial Black" panose="020B0A04020102020204" pitchFamily="34" charset="0"/>
              </a:rPr>
              <a:t>MODELO DE UN DERECHO OTORGADO AL OPERADOR</a:t>
            </a:r>
            <a:endParaRPr lang="es-PE" sz="1600" b="1" u="sng" dirty="0">
              <a:solidFill>
                <a:schemeClr val="bg2">
                  <a:lumMod val="10000"/>
                </a:schemeClr>
              </a:solidFill>
              <a:effectLst>
                <a:outerShdw blurRad="38100" dist="38100" dir="2700000" algn="tl">
                  <a:srgbClr val="000000">
                    <a:alpha val="43137"/>
                  </a:srgbClr>
                </a:outerShdw>
              </a:effectLst>
              <a:latin typeface="Arial Black" panose="020B0A04020102020204" pitchFamily="34" charset="0"/>
            </a:endParaRPr>
          </a:p>
        </p:txBody>
      </p:sp>
      <p:pic>
        <p:nvPicPr>
          <p:cNvPr id="3" name="Imagen 2"/>
          <p:cNvPicPr>
            <a:picLocks noChangeAspect="1"/>
          </p:cNvPicPr>
          <p:nvPr/>
        </p:nvPicPr>
        <p:blipFill rotWithShape="1">
          <a:blip r:embed="rId2"/>
          <a:srcRect l="45374" t="25333" r="6626" b="26889"/>
          <a:stretch/>
        </p:blipFill>
        <p:spPr>
          <a:xfrm>
            <a:off x="819150" y="1181100"/>
            <a:ext cx="9772650" cy="5471666"/>
          </a:xfrm>
          <a:prstGeom prst="rect">
            <a:avLst/>
          </a:prstGeom>
        </p:spPr>
      </p:pic>
      <p:sp>
        <p:nvSpPr>
          <p:cNvPr id="6" name="Rectángulo redondeado 5"/>
          <p:cNvSpPr/>
          <p:nvPr/>
        </p:nvSpPr>
        <p:spPr>
          <a:xfrm>
            <a:off x="1504951" y="1181100"/>
            <a:ext cx="6400800" cy="4381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 name="Rectángulo 6"/>
          <p:cNvSpPr/>
          <p:nvPr/>
        </p:nvSpPr>
        <p:spPr>
          <a:xfrm>
            <a:off x="2604656" y="2835316"/>
            <a:ext cx="5735782" cy="240393"/>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8" name="Rectángulo 7"/>
          <p:cNvSpPr/>
          <p:nvPr/>
        </p:nvSpPr>
        <p:spPr>
          <a:xfrm>
            <a:off x="2978727" y="1916968"/>
            <a:ext cx="7315199" cy="812377"/>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9" name="Rectángulo 8"/>
          <p:cNvSpPr/>
          <p:nvPr/>
        </p:nvSpPr>
        <p:spPr>
          <a:xfrm>
            <a:off x="5705475" y="1742167"/>
            <a:ext cx="5735782" cy="240393"/>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149177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p:tgtEl>
                                          <p:spTgt spid="5"/>
                                        </p:tgtEl>
                                        <p:attrNameLst>
                                          <p:attrName>ppt_y</p:attrName>
                                        </p:attrNameLst>
                                      </p:cBhvr>
                                      <p:tavLst>
                                        <p:tav tm="0">
                                          <p:val>
                                            <p:strVal val="#ppt_y+#ppt_h*1.125000"/>
                                          </p:val>
                                        </p:tav>
                                        <p:tav tm="100000">
                                          <p:val>
                                            <p:strVal val="#ppt_y"/>
                                          </p:val>
                                        </p:tav>
                                      </p:tavLst>
                                    </p:anim>
                                    <p:animEffect transition="in" filter="wipe(up)">
                                      <p:cBhvr>
                                        <p:cTn id="8" dur="2000"/>
                                        <p:tgtEl>
                                          <p:spTgt spid="5"/>
                                        </p:tgtEl>
                                      </p:cBhvr>
                                    </p:animEffect>
                                  </p:childTnLst>
                                </p:cTn>
                              </p:par>
                              <p:par>
                                <p:cTn id="9" presetID="55"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0.70"/>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childTnLst>
                          </p:cTn>
                        </p:par>
                        <p:par>
                          <p:cTn id="14" fill="hold">
                            <p:stCondLst>
                              <p:cond delay="20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2037397" y="614100"/>
            <a:ext cx="8117205" cy="338554"/>
          </a:xfrm>
          <a:prstGeom prst="rect">
            <a:avLst/>
          </a:prstGeom>
          <a:noFill/>
        </p:spPr>
        <p:txBody>
          <a:bodyPr wrap="square" rtlCol="0">
            <a:spAutoFit/>
          </a:bodyPr>
          <a:lstStyle/>
          <a:p>
            <a:pPr algn="ctr"/>
            <a:r>
              <a:rPr lang="es-PE" sz="1600" b="1" u="sng" dirty="0" smtClean="0">
                <a:solidFill>
                  <a:schemeClr val="bg2">
                    <a:lumMod val="10000"/>
                  </a:schemeClr>
                </a:solidFill>
                <a:effectLst>
                  <a:outerShdw blurRad="38100" dist="38100" dir="2700000" algn="tl">
                    <a:srgbClr val="000000">
                      <a:alpha val="43137"/>
                    </a:srgbClr>
                  </a:outerShdw>
                </a:effectLst>
                <a:latin typeface="Arial Black" panose="020B0A04020102020204" pitchFamily="34" charset="0"/>
              </a:rPr>
              <a:t>MODELO DE UN DERECHO OTORGADO AL OPERADOR</a:t>
            </a:r>
            <a:endParaRPr lang="es-PE" sz="1600" b="1" u="sng" dirty="0">
              <a:solidFill>
                <a:schemeClr val="bg2">
                  <a:lumMod val="10000"/>
                </a:schemeClr>
              </a:solidFill>
              <a:effectLst>
                <a:outerShdw blurRad="38100" dist="38100" dir="2700000" algn="tl">
                  <a:srgbClr val="000000">
                    <a:alpha val="43137"/>
                  </a:srgbClr>
                </a:outerShdw>
              </a:effectLst>
              <a:latin typeface="Arial Black" panose="020B0A04020102020204" pitchFamily="34" charset="0"/>
            </a:endParaRPr>
          </a:p>
        </p:txBody>
      </p:sp>
      <p:pic>
        <p:nvPicPr>
          <p:cNvPr id="2" name="Imagen 1"/>
          <p:cNvPicPr>
            <a:picLocks noChangeAspect="1"/>
          </p:cNvPicPr>
          <p:nvPr/>
        </p:nvPicPr>
        <p:blipFill rotWithShape="1">
          <a:blip r:embed="rId2"/>
          <a:srcRect l="17875" t="43333" r="33875" b="24667"/>
          <a:stretch/>
        </p:blipFill>
        <p:spPr>
          <a:xfrm>
            <a:off x="342900" y="1289625"/>
            <a:ext cx="10896600" cy="4278749"/>
          </a:xfrm>
          <a:prstGeom prst="rect">
            <a:avLst/>
          </a:prstGeom>
        </p:spPr>
      </p:pic>
      <p:sp>
        <p:nvSpPr>
          <p:cNvPr id="6" name="Rectángulo redondeado 5"/>
          <p:cNvSpPr/>
          <p:nvPr/>
        </p:nvSpPr>
        <p:spPr>
          <a:xfrm>
            <a:off x="819151" y="1428750"/>
            <a:ext cx="10420349" cy="6477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 name="Rectángulo 6"/>
          <p:cNvSpPr/>
          <p:nvPr/>
        </p:nvSpPr>
        <p:spPr>
          <a:xfrm>
            <a:off x="2493819" y="3461822"/>
            <a:ext cx="5735782" cy="240393"/>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136414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p:tgtEl>
                                          <p:spTgt spid="5"/>
                                        </p:tgtEl>
                                        <p:attrNameLst>
                                          <p:attrName>ppt_y</p:attrName>
                                        </p:attrNameLst>
                                      </p:cBhvr>
                                      <p:tavLst>
                                        <p:tav tm="0">
                                          <p:val>
                                            <p:strVal val="#ppt_y+#ppt_h*1.125000"/>
                                          </p:val>
                                        </p:tav>
                                        <p:tav tm="100000">
                                          <p:val>
                                            <p:strVal val="#ppt_y"/>
                                          </p:val>
                                        </p:tav>
                                      </p:tavLst>
                                    </p:anim>
                                    <p:animEffect transition="in" filter="wipe(up)">
                                      <p:cBhvr>
                                        <p:cTn id="8" dur="2000"/>
                                        <p:tgtEl>
                                          <p:spTgt spid="5"/>
                                        </p:tgtEl>
                                      </p:cBhvr>
                                    </p:animEffect>
                                  </p:childTnLst>
                                </p:cTn>
                              </p:par>
                              <p:par>
                                <p:cTn id="9" presetID="55"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20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3" name="Rectángulo 2"/>
          <p:cNvSpPr/>
          <p:nvPr/>
        </p:nvSpPr>
        <p:spPr>
          <a:xfrm>
            <a:off x="505134" y="734097"/>
            <a:ext cx="11686866" cy="584775"/>
          </a:xfrm>
          <a:prstGeom prst="rect">
            <a:avLst/>
          </a:prstGeom>
          <a:noFill/>
        </p:spPr>
        <p:txBody>
          <a:bodyPr wrap="square" lIns="91440" tIns="45720" rIns="91440" bIns="45720">
            <a:spAutoFit/>
          </a:bodyPr>
          <a:lstStyle/>
          <a:p>
            <a:r>
              <a:rPr lang="es-ES" sz="32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VII. Responsables del cumplimiento de la Directiva</a:t>
            </a:r>
            <a:endParaRPr lang="es-ES" sz="3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CuadroTexto 1"/>
          <p:cNvSpPr txBox="1"/>
          <p:nvPr/>
        </p:nvSpPr>
        <p:spPr>
          <a:xfrm>
            <a:off x="943429" y="2220682"/>
            <a:ext cx="10160000" cy="2677656"/>
          </a:xfrm>
          <a:prstGeom prst="rect">
            <a:avLst/>
          </a:prstGeom>
          <a:noFill/>
        </p:spPr>
        <p:txBody>
          <a:bodyPr wrap="square" rtlCol="0">
            <a:spAutoFit/>
          </a:bodyPr>
          <a:lstStyle/>
          <a:p>
            <a:pPr algn="just"/>
            <a:r>
              <a:rPr lang="es-MX" sz="2800" dirty="0">
                <a:solidFill>
                  <a:schemeClr val="accent1">
                    <a:lumMod val="50000"/>
                  </a:schemeClr>
                </a:solidFill>
              </a:rPr>
              <a:t>El Director General de Administración o quien haga sus veces será el responsable de la aplicación de la presente directiva, disponiendo que las áreas respectivas coordinen y obtengan información sobre cada contrato de concesión, la misma que será entregada al Jefe de la Oficina de Contabilidad, con la finalidad de dar cumplimiento a la presente directiva</a:t>
            </a:r>
            <a:r>
              <a:rPr lang="es-MX" sz="2800" dirty="0" smtClean="0">
                <a:solidFill>
                  <a:schemeClr val="accent1">
                    <a:lumMod val="50000"/>
                  </a:schemeClr>
                </a:solidFill>
              </a:rPr>
              <a:t>.</a:t>
            </a:r>
            <a:endParaRPr lang="es-PE" dirty="0"/>
          </a:p>
        </p:txBody>
      </p:sp>
    </p:spTree>
    <p:extLst>
      <p:ext uri="{BB962C8B-B14F-4D97-AF65-F5344CB8AC3E}">
        <p14:creationId xmlns:p14="http://schemas.microsoft.com/office/powerpoint/2010/main" val="2889490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5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graphicFrame>
        <p:nvGraphicFramePr>
          <p:cNvPr id="2" name="Diagrama 1"/>
          <p:cNvGraphicFramePr/>
          <p:nvPr>
            <p:extLst>
              <p:ext uri="{D42A27DB-BD31-4B8C-83A1-F6EECF244321}">
                <p14:modId xmlns:p14="http://schemas.microsoft.com/office/powerpoint/2010/main" val="1668143406"/>
              </p:ext>
            </p:extLst>
          </p:nvPr>
        </p:nvGraphicFramePr>
        <p:xfrm>
          <a:off x="0" y="1209844"/>
          <a:ext cx="10090485" cy="49570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ángulo 2"/>
          <p:cNvSpPr/>
          <p:nvPr/>
        </p:nvSpPr>
        <p:spPr>
          <a:xfrm>
            <a:off x="1777250" y="342248"/>
            <a:ext cx="8710526" cy="461665"/>
          </a:xfrm>
          <a:prstGeom prst="rect">
            <a:avLst/>
          </a:prstGeom>
          <a:noFill/>
        </p:spPr>
        <p:txBody>
          <a:bodyPr wrap="none" lIns="91440" tIns="45720" rIns="91440" bIns="45720">
            <a:spAutoFit/>
          </a:bodyPr>
          <a:lstStyle/>
          <a:p>
            <a:pPr algn="ctr">
              <a:spcAft>
                <a:spcPts val="0"/>
              </a:spcAft>
            </a:pPr>
            <a:r>
              <a:rPr lang="es-MX" sz="2400" b="1" u="sng"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Modalidades </a:t>
            </a:r>
            <a:r>
              <a:rPr lang="es-MX" sz="2400" b="1" u="sng" dirty="0" smtClean="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Contractuales de Asociaciones Público Privadas </a:t>
            </a:r>
            <a:r>
              <a:rPr lang="es-MX" sz="2400" b="1" u="sng" dirty="0" err="1" smtClean="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APP’s</a:t>
            </a:r>
            <a:endParaRPr lang="es-PE"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sp>
        <p:nvSpPr>
          <p:cNvPr id="4" name="Cerrar llave 3"/>
          <p:cNvSpPr/>
          <p:nvPr/>
        </p:nvSpPr>
        <p:spPr>
          <a:xfrm>
            <a:off x="9099551" y="1054099"/>
            <a:ext cx="342900" cy="5295900"/>
          </a:xfrm>
          <a:prstGeom prst="rightBrac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PE"/>
          </a:p>
        </p:txBody>
      </p:sp>
      <p:sp>
        <p:nvSpPr>
          <p:cNvPr id="5" name="CuadroTexto 4"/>
          <p:cNvSpPr txBox="1"/>
          <p:nvPr/>
        </p:nvSpPr>
        <p:spPr>
          <a:xfrm>
            <a:off x="9448801" y="3286551"/>
            <a:ext cx="2247899" cy="830997"/>
          </a:xfrm>
          <a:prstGeom prst="rect">
            <a:avLst/>
          </a:prstGeom>
          <a:noFill/>
        </p:spPr>
        <p:txBody>
          <a:bodyPr wrap="square" rtlCol="0">
            <a:spAutoFit/>
          </a:bodyPr>
          <a:lstStyle/>
          <a:p>
            <a:pPr algn="ctr"/>
            <a:r>
              <a:rPr lang="es-PE" sz="1600" dirty="0" smtClean="0">
                <a:solidFill>
                  <a:schemeClr val="accent1">
                    <a:lumMod val="50000"/>
                  </a:schemeClr>
                </a:solidFill>
              </a:rPr>
              <a:t> </a:t>
            </a:r>
            <a:r>
              <a:rPr lang="es-PE" sz="1600" b="1" dirty="0">
                <a:solidFill>
                  <a:schemeClr val="accent1">
                    <a:lumMod val="50000"/>
                  </a:schemeClr>
                </a:solidFill>
              </a:rPr>
              <a:t>DECRETO SUPREMO Nº </a:t>
            </a:r>
            <a:r>
              <a:rPr lang="es-PE" sz="1600" b="1" dirty="0" smtClean="0">
                <a:solidFill>
                  <a:schemeClr val="accent1">
                    <a:lumMod val="50000"/>
                  </a:schemeClr>
                </a:solidFill>
              </a:rPr>
              <a:t>127-2014-EF Art. 4° segundo párrafo</a:t>
            </a:r>
            <a:endParaRPr lang="es-PE" sz="1600" dirty="0">
              <a:solidFill>
                <a:schemeClr val="accent1">
                  <a:lumMod val="50000"/>
                </a:schemeClr>
              </a:solidFill>
            </a:endParaRPr>
          </a:p>
        </p:txBody>
      </p:sp>
    </p:spTree>
    <p:extLst>
      <p:ext uri="{BB962C8B-B14F-4D97-AF65-F5344CB8AC3E}">
        <p14:creationId xmlns:p14="http://schemas.microsoft.com/office/powerpoint/2010/main" val="807754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2000" fill="hold"/>
                                        <p:tgtEl>
                                          <p:spTgt spid="3"/>
                                        </p:tgtEl>
                                        <p:attrNameLst>
                                          <p:attrName>ppt_w</p:attrName>
                                        </p:attrNameLst>
                                      </p:cBhvr>
                                      <p:tavLst>
                                        <p:tav tm="0">
                                          <p:val>
                                            <p:strVal val="#ppt_w*0.70"/>
                                          </p:val>
                                        </p:tav>
                                        <p:tav tm="100000">
                                          <p:val>
                                            <p:strVal val="#ppt_w"/>
                                          </p:val>
                                        </p:tav>
                                      </p:tavLst>
                                    </p:anim>
                                    <p:anim calcmode="lin" valueType="num">
                                      <p:cBhvr>
                                        <p:cTn id="11" dur="2000" fill="hold"/>
                                        <p:tgtEl>
                                          <p:spTgt spid="3"/>
                                        </p:tgtEl>
                                        <p:attrNameLst>
                                          <p:attrName>ppt_h</p:attrName>
                                        </p:attrNameLst>
                                      </p:cBhvr>
                                      <p:tavLst>
                                        <p:tav tm="0">
                                          <p:val>
                                            <p:strVal val="#ppt_h"/>
                                          </p:val>
                                        </p:tav>
                                        <p:tav tm="100000">
                                          <p:val>
                                            <p:strVal val="#ppt_h"/>
                                          </p:val>
                                        </p:tav>
                                      </p:tavLst>
                                    </p:anim>
                                    <p:animEffect transition="in" filter="fade">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a 4"/>
          <p:cNvGraphicFramePr/>
          <p:nvPr>
            <p:extLst>
              <p:ext uri="{D42A27DB-BD31-4B8C-83A1-F6EECF244321}">
                <p14:modId xmlns:p14="http://schemas.microsoft.com/office/powerpoint/2010/main" val="3514099069"/>
              </p:ext>
            </p:extLst>
          </p:nvPr>
        </p:nvGraphicFramePr>
        <p:xfrm>
          <a:off x="963519" y="364066"/>
          <a:ext cx="8125063" cy="61298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ángulo 5"/>
          <p:cNvSpPr/>
          <p:nvPr/>
        </p:nvSpPr>
        <p:spPr>
          <a:xfrm>
            <a:off x="2799897" y="1048021"/>
            <a:ext cx="6606167" cy="553998"/>
          </a:xfrm>
          <a:prstGeom prst="rect">
            <a:avLst/>
          </a:prstGeom>
          <a:noFill/>
        </p:spPr>
        <p:txBody>
          <a:bodyPr wrap="none" lIns="91440" tIns="45720" rIns="91440" bIns="45720">
            <a:spAutoFit/>
          </a:bodyPr>
          <a:lstStyle/>
          <a:p>
            <a:pPr algn="ctr"/>
            <a:r>
              <a:rPr lang="es-ES" sz="3000" b="1" dirty="0" smtClean="0">
                <a:ln w="0"/>
                <a:solidFill>
                  <a:schemeClr val="accent1"/>
                </a:solidFill>
                <a:effectLst>
                  <a:outerShdw blurRad="38100" dist="25400" dir="5400000" algn="ctr" rotWithShape="0">
                    <a:srgbClr val="6E747A">
                      <a:alpha val="43000"/>
                    </a:srgbClr>
                  </a:outerShdw>
                </a:effectLst>
              </a:rPr>
              <a:t>Asociación Público Privada- Clasificación</a:t>
            </a:r>
            <a:endParaRPr lang="es-ES" sz="3000" b="1" cap="none" spc="0" dirty="0">
              <a:ln w="0"/>
              <a:solidFill>
                <a:schemeClr val="accent1"/>
              </a:solidFill>
              <a:effectLst>
                <a:outerShdw blurRad="38100" dist="25400" dir="5400000" algn="ctr" rotWithShape="0">
                  <a:srgbClr val="6E747A">
                    <a:alpha val="43000"/>
                  </a:srgbClr>
                </a:outerShdw>
              </a:effectLst>
            </a:endParaRPr>
          </a:p>
        </p:txBody>
      </p:sp>
      <p:sp>
        <p:nvSpPr>
          <p:cNvPr id="2" name="CuadroTexto 1"/>
          <p:cNvSpPr txBox="1"/>
          <p:nvPr/>
        </p:nvSpPr>
        <p:spPr>
          <a:xfrm>
            <a:off x="9088583" y="1981200"/>
            <a:ext cx="2590800" cy="923330"/>
          </a:xfrm>
          <a:prstGeom prst="rect">
            <a:avLst/>
          </a:prstGeom>
          <a:noFill/>
        </p:spPr>
        <p:txBody>
          <a:bodyPr wrap="square" rtlCol="0">
            <a:spAutoFit/>
          </a:bodyPr>
          <a:lstStyle/>
          <a:p>
            <a:pPr algn="just"/>
            <a:r>
              <a:rPr lang="es-PE" b="1" u="sng" dirty="0" smtClean="0">
                <a:solidFill>
                  <a:srgbClr val="FF0000"/>
                </a:solidFill>
              </a:rPr>
              <a:t>No demandan recursos públicos </a:t>
            </a:r>
            <a:r>
              <a:rPr lang="es-PE" dirty="0" smtClean="0"/>
              <a:t>o los demandan mínimamente</a:t>
            </a:r>
            <a:endParaRPr lang="es-PE" dirty="0"/>
          </a:p>
        </p:txBody>
      </p:sp>
      <p:sp>
        <p:nvSpPr>
          <p:cNvPr id="7" name="CuadroTexto 6"/>
          <p:cNvSpPr txBox="1"/>
          <p:nvPr/>
        </p:nvSpPr>
        <p:spPr>
          <a:xfrm>
            <a:off x="9088583" y="3837709"/>
            <a:ext cx="2590800" cy="646331"/>
          </a:xfrm>
          <a:prstGeom prst="rect">
            <a:avLst/>
          </a:prstGeom>
          <a:noFill/>
        </p:spPr>
        <p:txBody>
          <a:bodyPr wrap="square" rtlCol="0">
            <a:spAutoFit/>
          </a:bodyPr>
          <a:lstStyle/>
          <a:p>
            <a:pPr algn="just"/>
            <a:r>
              <a:rPr lang="es-PE" b="1" u="sng" dirty="0" smtClean="0">
                <a:solidFill>
                  <a:srgbClr val="FF0000"/>
                </a:solidFill>
              </a:rPr>
              <a:t>Demandan recursos públicos </a:t>
            </a:r>
            <a:endParaRPr lang="es-PE" dirty="0"/>
          </a:p>
        </p:txBody>
      </p:sp>
    </p:spTree>
    <p:extLst>
      <p:ext uri="{BB962C8B-B14F-4D97-AF65-F5344CB8AC3E}">
        <p14:creationId xmlns:p14="http://schemas.microsoft.com/office/powerpoint/2010/main" val="17852746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9182" t="9191" r="26273" b="4667"/>
          <a:stretch/>
        </p:blipFill>
        <p:spPr>
          <a:xfrm>
            <a:off x="1884217" y="401781"/>
            <a:ext cx="8132620" cy="6105193"/>
          </a:xfrm>
          <a:prstGeom prst="rect">
            <a:avLst/>
          </a:prstGeom>
        </p:spPr>
      </p:pic>
      <p:sp>
        <p:nvSpPr>
          <p:cNvPr id="5" name="Rectángulo 4"/>
          <p:cNvSpPr/>
          <p:nvPr/>
        </p:nvSpPr>
        <p:spPr>
          <a:xfrm>
            <a:off x="219953" y="401781"/>
            <a:ext cx="1396536" cy="523220"/>
          </a:xfrm>
          <a:prstGeom prst="rect">
            <a:avLst/>
          </a:prstGeom>
          <a:noFill/>
        </p:spPr>
        <p:txBody>
          <a:bodyPr wrap="none" lIns="91440" tIns="45720" rIns="91440" bIns="45720">
            <a:spAutoFit/>
          </a:bodyPr>
          <a:lstStyle/>
          <a:p>
            <a:pPr algn="ctr"/>
            <a:r>
              <a:rPr lang="es-ES" sz="2800" b="1" cap="none" spc="0" dirty="0" smtClean="0">
                <a:ln w="0"/>
                <a:solidFill>
                  <a:schemeClr val="tx1"/>
                </a:solidFill>
                <a:effectLst>
                  <a:outerShdw blurRad="38100" dist="19050" dir="2700000" algn="tl" rotWithShape="0">
                    <a:schemeClr val="dk1">
                      <a:alpha val="40000"/>
                    </a:schemeClr>
                  </a:outerShdw>
                </a:effectLst>
              </a:rPr>
              <a:t>Ejemplo</a:t>
            </a:r>
            <a:endParaRPr lang="es-ES" sz="2800" b="1"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1539286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9000" t="9191" r="26273" b="4667"/>
          <a:stretch/>
        </p:blipFill>
        <p:spPr>
          <a:xfrm>
            <a:off x="1974806" y="249381"/>
            <a:ext cx="8346830" cy="6248401"/>
          </a:xfrm>
          <a:prstGeom prst="rect">
            <a:avLst/>
          </a:prstGeom>
        </p:spPr>
      </p:pic>
    </p:spTree>
    <p:extLst>
      <p:ext uri="{BB962C8B-B14F-4D97-AF65-F5344CB8AC3E}">
        <p14:creationId xmlns:p14="http://schemas.microsoft.com/office/powerpoint/2010/main" val="20260739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10455" t="11939" r="27909" b="5637"/>
          <a:stretch/>
        </p:blipFill>
        <p:spPr>
          <a:xfrm>
            <a:off x="1870364" y="166254"/>
            <a:ext cx="8562109" cy="6440525"/>
          </a:xfrm>
          <a:prstGeom prst="rect">
            <a:avLst/>
          </a:prstGeom>
        </p:spPr>
      </p:pic>
    </p:spTree>
    <p:extLst>
      <p:ext uri="{BB962C8B-B14F-4D97-AF65-F5344CB8AC3E}">
        <p14:creationId xmlns:p14="http://schemas.microsoft.com/office/powerpoint/2010/main" val="23361515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0949" y="2113485"/>
            <a:ext cx="5225322" cy="30958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ángulo 4"/>
          <p:cNvSpPr/>
          <p:nvPr/>
        </p:nvSpPr>
        <p:spPr>
          <a:xfrm>
            <a:off x="3679721" y="889153"/>
            <a:ext cx="4405309" cy="646331"/>
          </a:xfrm>
          <a:prstGeom prst="rect">
            <a:avLst/>
          </a:prstGeom>
          <a:noFill/>
        </p:spPr>
        <p:txBody>
          <a:bodyPr wrap="none" lIns="91440" tIns="45720" rIns="91440" bIns="45720">
            <a:spAutoFit/>
          </a:bodyPr>
          <a:lstStyle/>
          <a:p>
            <a:pPr algn="ctr"/>
            <a:r>
              <a:rPr lang="es-ES" sz="3600" b="0" cap="none" spc="0" dirty="0" smtClean="0">
                <a:ln w="0"/>
                <a:solidFill>
                  <a:schemeClr val="tx1"/>
                </a:solidFill>
                <a:effectLst>
                  <a:outerShdw blurRad="38100" dist="38100" dir="2700000" algn="tl">
                    <a:srgbClr val="000000">
                      <a:alpha val="43137"/>
                    </a:srgbClr>
                  </a:outerShdw>
                </a:effectLst>
              </a:rPr>
              <a:t>Tren eléctrico - Línea 1</a:t>
            </a:r>
            <a:endParaRPr lang="es-ES" sz="3600" b="0" cap="none" spc="0" dirty="0">
              <a:ln w="0"/>
              <a:solidFill>
                <a:schemeClr val="tx1"/>
              </a:solidFill>
              <a:effectLst>
                <a:outerShdw blurRad="38100" dist="38100" dir="2700000" algn="tl">
                  <a:srgbClr val="000000">
                    <a:alpha val="43137"/>
                  </a:srgbClr>
                </a:outerShdw>
              </a:effectLst>
            </a:endParaRPr>
          </a:p>
        </p:txBody>
      </p:sp>
      <p:sp>
        <p:nvSpPr>
          <p:cNvPr id="6" name="CuadroTexto 5"/>
          <p:cNvSpPr txBox="1"/>
          <p:nvPr/>
        </p:nvSpPr>
        <p:spPr>
          <a:xfrm>
            <a:off x="6664036" y="2667667"/>
            <a:ext cx="4862945" cy="1938992"/>
          </a:xfrm>
          <a:prstGeom prst="rect">
            <a:avLst/>
          </a:prstGeom>
          <a:noFill/>
        </p:spPr>
        <p:txBody>
          <a:bodyPr wrap="square" rtlCol="0">
            <a:spAutoFit/>
          </a:bodyPr>
          <a:lstStyle/>
          <a:p>
            <a:pPr algn="just"/>
            <a:r>
              <a:rPr lang="es-PE" sz="2400" b="1" u="sng" dirty="0" smtClean="0"/>
              <a:t>Cofinanciada</a:t>
            </a:r>
            <a:r>
              <a:rPr lang="es-PE" sz="2400" dirty="0" smtClean="0"/>
              <a:t>: Pagos trimestrales fijos durante 30 años de duración del contrato de concesión de servicios.</a:t>
            </a:r>
          </a:p>
          <a:p>
            <a:endParaRPr lang="es-PE" sz="2400" dirty="0" smtClean="0"/>
          </a:p>
          <a:p>
            <a:r>
              <a:rPr lang="es-PE" sz="2400" b="1" u="sng" dirty="0" smtClean="0"/>
              <a:t>Inversión</a:t>
            </a:r>
            <a:r>
              <a:rPr lang="es-PE" sz="2400" b="1" dirty="0" smtClean="0"/>
              <a:t>: </a:t>
            </a:r>
            <a:r>
              <a:rPr lang="es-PE" sz="2400" dirty="0" smtClean="0"/>
              <a:t>540 millones de dólares</a:t>
            </a:r>
            <a:endParaRPr lang="es-PE" sz="2400" b="1" u="sng" dirty="0"/>
          </a:p>
        </p:txBody>
      </p:sp>
    </p:spTree>
    <p:extLst>
      <p:ext uri="{BB962C8B-B14F-4D97-AF65-F5344CB8AC3E}">
        <p14:creationId xmlns:p14="http://schemas.microsoft.com/office/powerpoint/2010/main" val="33607095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2190</TotalTime>
  <Words>1575</Words>
  <Application>Microsoft Office PowerPoint</Application>
  <PresentationFormat>Panorámica</PresentationFormat>
  <Paragraphs>124</Paragraphs>
  <Slides>32</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32</vt:i4>
      </vt:variant>
    </vt:vector>
  </HeadingPairs>
  <TitlesOfParts>
    <vt:vector size="38" baseType="lpstr">
      <vt:lpstr>Arial</vt:lpstr>
      <vt:lpstr>Arial Black</vt:lpstr>
      <vt:lpstr>Calibri</vt:lpstr>
      <vt:lpstr>Calibri Light</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EDUARDO</dc:creator>
  <cp:lastModifiedBy>Ventura Abarca, Eduardo</cp:lastModifiedBy>
  <cp:revision>211</cp:revision>
  <dcterms:created xsi:type="dcterms:W3CDTF">2014-08-18T08:55:01Z</dcterms:created>
  <dcterms:modified xsi:type="dcterms:W3CDTF">2016-06-15T14:30:00Z</dcterms:modified>
</cp:coreProperties>
</file>